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246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327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 February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Working at height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363" y="1626920"/>
            <a:ext cx="9603275" cy="4370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Persons may be exposed to the risk of falling from a height when carrying out a construction activity on or near the following:</a:t>
            </a:r>
            <a:endParaRPr lang="en-AU" sz="2400" dirty="0"/>
          </a:p>
          <a:p>
            <a:pPr lvl="0"/>
            <a:r>
              <a:rPr lang="en-US" sz="2400" dirty="0"/>
              <a:t>external faces, edges of buildings or structures</a:t>
            </a:r>
            <a:endParaRPr lang="en-AU" sz="2400" dirty="0"/>
          </a:p>
          <a:p>
            <a:pPr lvl="0"/>
            <a:r>
              <a:rPr lang="en-US" sz="2400" dirty="0"/>
              <a:t>penetrations in the work environment</a:t>
            </a:r>
            <a:endParaRPr lang="en-AU" sz="2400" dirty="0"/>
          </a:p>
          <a:p>
            <a:pPr lvl="0"/>
            <a:r>
              <a:rPr lang="en-US" sz="2400" dirty="0"/>
              <a:t>roofs and floors that are in a fragile state</a:t>
            </a:r>
            <a:endParaRPr lang="en-AU" sz="2400" dirty="0"/>
          </a:p>
          <a:p>
            <a:pPr lvl="0"/>
            <a:r>
              <a:rPr lang="en-US" sz="2400" dirty="0"/>
              <a:t>means of access</a:t>
            </a:r>
            <a:endParaRPr lang="en-AU" sz="2400" dirty="0"/>
          </a:p>
          <a:p>
            <a:pPr lvl="0"/>
            <a:r>
              <a:rPr lang="en-US" sz="2400" dirty="0"/>
              <a:t>excavations</a:t>
            </a:r>
            <a:endParaRPr lang="en-AU" sz="2400" dirty="0"/>
          </a:p>
          <a:p>
            <a:pPr lvl="0"/>
            <a:r>
              <a:rPr lang="en-US" sz="2400" dirty="0"/>
              <a:t>erection and dismantling of plant and </a:t>
            </a:r>
            <a:r>
              <a:rPr lang="en-US" sz="2400" dirty="0" smtClean="0"/>
              <a:t>framework</a:t>
            </a:r>
            <a:endParaRPr lang="en-AU" sz="2400" dirty="0"/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FFB46B42-7F1C-4DF9-9302-AEDEADBEBB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02960" y="6274187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306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4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16c05727-aa75-4e4a-9b5f-8a80a1165891"/>
    <ds:schemaRef ds:uri="71af3243-3dd4-4a8d-8c0d-dd76da1f02a5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60</Words>
  <Application>Microsoft Office PowerPoint</Application>
  <PresentationFormat>Custom</PresentationFormat>
  <Paragraphs>8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Working at height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2020-02-13T22:04:05Z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