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20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1254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April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Tensioning of tendons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Tensioning shall be performed only by personnel experienced in this type of work and in accordance with the Quality </a:t>
            </a:r>
            <a:r>
              <a:rPr lang="en-US" sz="2800" dirty="0" smtClean="0"/>
              <a:t>Plan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C</a:t>
            </a:r>
            <a:r>
              <a:rPr lang="en-US" sz="2800" dirty="0" smtClean="0"/>
              <a:t>oncrete </a:t>
            </a:r>
            <a:r>
              <a:rPr lang="en-US" sz="2800" dirty="0"/>
              <a:t>shall not be drilled or any portion cut or chipped away or otherwise disturbed after pre-stressing, unless prior approval has been </a:t>
            </a:r>
            <a:r>
              <a:rPr lang="en-US" sz="2800" dirty="0" smtClean="0"/>
              <a:t>obtained</a:t>
            </a:r>
            <a:endParaRPr lang="en-US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3E260872-1534-4930-BD66-9284BB1A57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683" y="631937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elements/1.1/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47</Words>
  <Application>Microsoft Office PowerPoint</Application>
  <PresentationFormat>Custom</PresentationFormat>
  <Paragraphs>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Tensioning of tendons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2020-04-14T23:36:50Z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