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8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612" y="1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1/28/2020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1/28/2020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="" xmlns:a16="http://schemas.microsoft.com/office/drawing/2014/main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="" xmlns:a16="http://schemas.microsoft.com/office/drawing/2014/main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="" xmlns:a16="http://schemas.microsoft.com/office/drawing/2014/main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="" xmlns:a16="http://schemas.microsoft.com/office/drawing/2014/main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="" xmlns:a16="http://schemas.microsoft.com/office/drawing/2014/main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28 January </a:t>
            </a: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en-AU" sz="3600" dirty="0"/>
              <a:t>Suspension of persons by crane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3200" dirty="0"/>
              <a:t>Requirements for a workbox</a:t>
            </a:r>
          </a:p>
          <a:p>
            <a:r>
              <a:rPr lang="en-US" sz="3200" dirty="0"/>
              <a:t>Requirements for the Crane Used With a Workbox</a:t>
            </a:r>
            <a:endParaRPr lang="en-AU" sz="3200" dirty="0"/>
          </a:p>
          <a:p>
            <a:r>
              <a:rPr lang="en-US" sz="3200" dirty="0"/>
              <a:t>Operation of the Crane with Suspended Personnel</a:t>
            </a:r>
            <a:endParaRPr lang="en-AU" sz="3200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:a16="http://schemas.microsoft.com/office/drawing/2014/main" xmlns="" id="{841175FE-18EE-49C4-B87F-15A4164A318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542184" y="6370638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5652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633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1DB373-C1A1-4924-9AF2-F04368201509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16c05727-aa75-4e4a-9b5f-8a80a1165891"/>
    <ds:schemaRef ds:uri="http://purl.org/dc/elements/1.1/"/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24</Words>
  <Application>Microsoft Office PowerPoint</Application>
  <PresentationFormat>Custom</PresentationFormat>
  <Paragraphs>5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Suspension of persons by crane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2020-01-28T01:42:47Z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