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F464-A730-4055-AD22-9A1D93157B10}" type="datetimeFigureOut">
              <a:rPr lang="en-AU" smtClean="0"/>
              <a:t>6/12/2019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AA3E-A25E-48B9-94CF-465FDAF075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08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956063-3773-4DA4-8216-91D58D5A09E4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z="900" dirty="0">
              <a:latin typeface="Arial Narrow" panose="020B0606020202030204" pitchFamily="34" charset="0"/>
            </a:endParaRPr>
          </a:p>
          <a:p>
            <a:pPr eaLnBrk="1" hangingPunct="1"/>
            <a:endParaRPr lang="en-US" altLang="en-US" sz="9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166196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C56000-A2FF-4BBE-8ADE-E8F860E266AF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5066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57847F-3BA3-4B68-8B28-752F01B382AF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29646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4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3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50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CEASING TERM OF OFFICE</a:t>
            </a:r>
          </a:p>
        </p:txBody>
      </p:sp>
      <p:sp>
        <p:nvSpPr>
          <p:cNvPr id="61442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z="1800" dirty="0"/>
          </a:p>
          <a:p>
            <a:pPr marL="0" indent="0" eaLnBrk="1" hangingPunct="1">
              <a:buNone/>
            </a:pPr>
            <a:r>
              <a:rPr lang="en-AU" altLang="en-US" sz="2400" b="1" dirty="0"/>
              <a:t>A HSR ceases to hold office if:</a:t>
            </a:r>
          </a:p>
          <a:p>
            <a:pPr marL="0" indent="0" eaLnBrk="1" hangingPunct="1">
              <a:buNone/>
            </a:pPr>
            <a:endParaRPr lang="en-AU" altLang="en-US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they stop being a worker in their work group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they are disqualified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they resign by giving written notice to the relevant PCBU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a majority of members in the work group sign a declaration that the HSR should no longer represent the work </a:t>
            </a:r>
            <a:r>
              <a:rPr lang="en-AU" altLang="en-US" sz="2400" dirty="0" smtClean="0"/>
              <a:t>group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5549266-B3AE-4CC8-9288-97AB0EB6D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REMOVAL OF HSR REPRESENTING A WORK GROUP</a:t>
            </a:r>
          </a:p>
        </p:txBody>
      </p:sp>
      <p:sp>
        <p:nvSpPr>
          <p:cNvPr id="63490" name="Rectangle 2"/>
          <p:cNvSpPr>
            <a:spLocks noGrp="1"/>
          </p:cNvSpPr>
          <p:nvPr>
            <p:ph idx="1"/>
          </p:nvPr>
        </p:nvSpPr>
        <p:spPr>
          <a:xfrm>
            <a:off x="483448" y="1474252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Workers can sign a written declaration that the HSR should no longer represent them;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If majority of the workers in that work group sign the declaration, the HSR is removed;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The HSR ceases to be a HSR when the PCBU and the HSR have been advised of the removal; AND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The HSR is eligible for </a:t>
            </a:r>
            <a:r>
              <a:rPr lang="en-AU" altLang="en-US" sz="2400" dirty="0" smtClean="0"/>
              <a:t>re-election</a:t>
            </a:r>
            <a:endParaRPr lang="en-AU" altLang="en-US" sz="2400" dirty="0"/>
          </a:p>
          <a:p>
            <a:pPr eaLnBrk="1" hangingPunct="1"/>
            <a:endParaRPr lang="en-AU" altLang="en-US" sz="2400" dirty="0"/>
          </a:p>
          <a:p>
            <a:pPr marL="0" indent="0" eaLnBrk="1" hangingPunct="1">
              <a:buNone/>
            </a:pPr>
            <a:r>
              <a:rPr lang="en-AU" altLang="en-US" sz="2400" dirty="0"/>
              <a:t>A member of the work group must inform the HSR, PCBU and members of the work group of the process</a:t>
            </a:r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21892C6-BB8B-43B6-83D2-6BEB73DB2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473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7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DISQUALIFICATION OF HSR</a:t>
            </a:r>
          </a:p>
        </p:txBody>
      </p:sp>
      <p:sp>
        <p:nvSpPr>
          <p:cNvPr id="65538" name="Rectangle 2"/>
          <p:cNvSpPr>
            <a:spLocks noGrp="1"/>
          </p:cNvSpPr>
          <p:nvPr>
            <p:ph idx="1"/>
          </p:nvPr>
        </p:nvSpPr>
        <p:spPr>
          <a:xfrm>
            <a:off x="539750" y="1402790"/>
            <a:ext cx="8229600" cy="4276725"/>
          </a:xfrm>
        </p:spPr>
        <p:txBody>
          <a:bodyPr/>
          <a:lstStyle/>
          <a:p>
            <a:pPr marL="0" indent="0" eaLnBrk="1" hangingPunct="1">
              <a:spcAft>
                <a:spcPct val="100000"/>
              </a:spcAft>
              <a:buNone/>
            </a:pPr>
            <a:r>
              <a:rPr lang="en-AU" altLang="en-US" sz="2400" b="1" dirty="0"/>
              <a:t>HSRs may be disqualified if they have: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Exercised a power or function for an improper use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Used or disclosed information acquired through their role as a HSR for another purpose other than their HSR role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AU" altLang="en-US" sz="2400" dirty="0"/>
              <a:t>Been disqualified by a designated court or tribunal </a:t>
            </a:r>
          </a:p>
          <a:p>
            <a:pPr marL="0" indent="0" eaLnBrk="1" hangingPunct="1">
              <a:buNone/>
            </a:pPr>
            <a:r>
              <a:rPr lang="en-AU" altLang="en-US" sz="2400" b="1" dirty="0"/>
              <a:t>Any person adversely affected by the HSRs actions or the Regulator can apply to the designated court or tribunal to have a HSR disqualified</a:t>
            </a:r>
          </a:p>
          <a:p>
            <a:pPr marL="0" indent="0" eaLnBrk="1" hangingPunct="1">
              <a:buNone/>
            </a:pPr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3F6302A-96DF-4104-93B4-04D2CAB83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1895" y="63706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27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Theme1</vt:lpstr>
      <vt:lpstr>CEASING TERM OF OFFICE</vt:lpstr>
      <vt:lpstr>REMOVAL OF HSR REPRESENTING A WORK GROUP</vt:lpstr>
      <vt:lpstr>DISQUALIFICATION OF HSR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CEASING TERM OF OFFICE</dc:title>
  <dc:creator>Robin Winning</dc:creator>
  <cp:lastModifiedBy>Robin Winning</cp:lastModifiedBy>
  <cp:revision>1</cp:revision>
  <dcterms:created xsi:type="dcterms:W3CDTF">2019-12-05T22:17:54Z</dcterms:created>
  <dcterms:modified xsi:type="dcterms:W3CDTF">2019-12-05T22:18:28Z</dcterms:modified>
</cp:coreProperties>
</file>