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71" r:id="rId5"/>
    <p:sldId id="27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738" y="1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 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9413" y="2717801"/>
            <a:ext cx="93577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900" b="1" dirty="0"/>
              <a:t>CRANES, HOISTS </a:t>
            </a:r>
            <a:r>
              <a:rPr lang="en-AU" sz="3900" b="1" dirty="0" smtClean="0"/>
              <a:t>&amp; </a:t>
            </a:r>
            <a:r>
              <a:rPr lang="en-AU" sz="3900" b="1" dirty="0"/>
              <a:t>LIFTING GEAR</a:t>
            </a:r>
          </a:p>
          <a:p>
            <a:pPr algn="ctr"/>
            <a:endParaRPr lang="en-AU" sz="3200" b="1" dirty="0"/>
          </a:p>
          <a:p>
            <a:pPr algn="ctr"/>
            <a:endParaRPr lang="en-AU" sz="3200" b="1" dirty="0"/>
          </a:p>
          <a:p>
            <a:pPr algn="ctr"/>
            <a:endParaRPr lang="en-AU" sz="3200" b="1" dirty="0"/>
          </a:p>
          <a:p>
            <a:pPr algn="ctr"/>
            <a:endParaRPr lang="en-AU" sz="3200" b="1" dirty="0"/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46BDF0CD-A04D-4459-8400-4B9723352D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06625" y="6335013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00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50" y="490531"/>
            <a:ext cx="9490626" cy="960437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Download reference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154" y="1778839"/>
            <a:ext cx="9521127" cy="4525963"/>
          </a:xfrm>
        </p:spPr>
        <p:txBody>
          <a:bodyPr>
            <a:normAutofit/>
          </a:bodyPr>
          <a:lstStyle/>
          <a:p>
            <a:r>
              <a:rPr lang="en-AU" sz="2800" dirty="0"/>
              <a:t>Supervisor</a:t>
            </a:r>
          </a:p>
          <a:p>
            <a:pPr lvl="1"/>
            <a:r>
              <a:rPr lang="en-AU" sz="2400" dirty="0" smtClean="0"/>
              <a:t>Procedures</a:t>
            </a:r>
          </a:p>
          <a:p>
            <a:pPr marL="457200" lvl="1" indent="0">
              <a:buNone/>
            </a:pPr>
            <a:endParaRPr lang="en-AU" sz="2400" dirty="0"/>
          </a:p>
          <a:p>
            <a:r>
              <a:rPr lang="en-AU" sz="2800" dirty="0"/>
              <a:t>Workers</a:t>
            </a:r>
          </a:p>
          <a:p>
            <a:pPr lvl="1"/>
            <a:r>
              <a:rPr lang="en-AU" sz="2400" dirty="0"/>
              <a:t>SOP</a:t>
            </a:r>
          </a:p>
          <a:p>
            <a:pPr lvl="1"/>
            <a:r>
              <a:rPr lang="en-AU" sz="2400" dirty="0"/>
              <a:t>Risk assessment</a:t>
            </a:r>
          </a:p>
          <a:p>
            <a:pPr lvl="1"/>
            <a:r>
              <a:rPr lang="en-AU" sz="2400" dirty="0" smtClean="0"/>
              <a:t>Forms</a:t>
            </a:r>
            <a:endParaRPr lang="en-AU" sz="24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606525" y="6336251"/>
            <a:ext cx="637452" cy="436818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436F02-7D71-4E9C-804A-36B671E9A855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3107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18</Words>
  <Application>Microsoft Office PowerPoint</Application>
  <PresentationFormat>Custom</PresentationFormat>
  <Paragraphs>13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Gallery</vt:lpstr>
      <vt:lpstr>PowerPoint Presentation</vt:lpstr>
      <vt:lpstr>Download reference documents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2020-01-28T01:39:50Z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