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AB31B-7B42-4E94-B685-753DB56CF1B8}" type="datetimeFigureOut">
              <a:rPr lang="en-AU" smtClean="0"/>
              <a:t>6/12/2019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D8A62-A616-4DD3-8AB4-8CA4413EB8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4944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5139FF9-C737-42A9-8610-9CD8CA8C1DC7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sz="900" dirty="0">
              <a:latin typeface="Arial Narrow" panose="020B0606020202030204" pitchFamily="34" charset="0"/>
            </a:endParaRPr>
          </a:p>
          <a:p>
            <a:pPr eaLnBrk="1" hangingPunct="1"/>
            <a:r>
              <a:rPr lang="en-AU" altLang="en-US" dirty="0"/>
              <a:t> </a:t>
            </a:r>
          </a:p>
          <a:p>
            <a:pPr eaLnBrk="1" hangingPunct="1"/>
            <a:endParaRPr lang="en-AU" altLang="en-US" dirty="0"/>
          </a:p>
          <a:p>
            <a:pPr eaLnBrk="1" hangingPunct="1"/>
            <a:endParaRPr lang="en-AU" altLang="en-US" sz="900" dirty="0"/>
          </a:p>
        </p:txBody>
      </p:sp>
    </p:spTree>
    <p:extLst>
      <p:ext uri="{BB962C8B-B14F-4D97-AF65-F5344CB8AC3E}">
        <p14:creationId xmlns:p14="http://schemas.microsoft.com/office/powerpoint/2010/main" val="3279469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D7D1CF9-E591-4629-8AE8-F13EE7FC1DDD}" type="slidenum">
              <a:rPr lang="en-AU" altLang="en-US">
                <a:solidFill>
                  <a:prstClr val="black"/>
                </a:solidFill>
              </a:rPr>
              <a:pPr/>
              <a:t>2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573990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2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9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US" alt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039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3773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3773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047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AU" altLang="en-US" sz="2800" dirty="0"/>
              <a:t>CONTRACT ROLE OF AN HSR AND AN HSC MEMBER</a:t>
            </a:r>
          </a:p>
        </p:txBody>
      </p:sp>
      <p:sp>
        <p:nvSpPr>
          <p:cNvPr id="94210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AU" altLang="en-US" sz="2400" b="1" dirty="0"/>
              <a:t>The role of the HSR and the HSC are different but complement each other. </a:t>
            </a:r>
          </a:p>
          <a:p>
            <a:pPr eaLnBrk="1" hangingPunct="1"/>
            <a:endParaRPr lang="en-AU" alt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400" dirty="0"/>
              <a:t>The HSR’s role is to concentrate on addressing specific issues regarding the health and safety of the workers within their work </a:t>
            </a:r>
            <a:r>
              <a:rPr lang="en-AU" altLang="en-US" sz="2400" dirty="0" smtClean="0"/>
              <a:t>group</a:t>
            </a:r>
            <a:endParaRPr lang="en-AU" altLang="en-US" sz="2400" dirty="0"/>
          </a:p>
          <a:p>
            <a:pPr eaLnBrk="1" hangingPunct="1"/>
            <a:endParaRPr lang="en-AU" alt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400" dirty="0"/>
              <a:t>A HSC will tend to focus on the health and safety issues across the entire </a:t>
            </a:r>
            <a:r>
              <a:rPr lang="en-AU" altLang="en-US" sz="2400" dirty="0" smtClean="0"/>
              <a:t>organisation</a:t>
            </a:r>
            <a:endParaRPr lang="en-AU" altLang="en-US" sz="24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91B13E31-DC02-4B29-AAAA-AE1584673A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524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AU" altLang="en-US" sz="2800" dirty="0"/>
              <a:t>COMPLEMENTARY ROLE OF THE HSR AND THE HSC</a:t>
            </a:r>
          </a:p>
        </p:txBody>
      </p:sp>
      <p:sp>
        <p:nvSpPr>
          <p:cNvPr id="96258" name="Rectangle 2"/>
          <p:cNvSpPr>
            <a:spLocks noGrp="1"/>
          </p:cNvSpPr>
          <p:nvPr>
            <p:ph idx="1"/>
          </p:nvPr>
        </p:nvSpPr>
        <p:spPr>
          <a:xfrm>
            <a:off x="483448" y="1989412"/>
            <a:ext cx="8229600" cy="3406839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400" dirty="0"/>
              <a:t>While the HSR is more focused their work group’s work health and issues, as members of the HSC, they can raise an issue to be addressed at an organisational </a:t>
            </a:r>
            <a:r>
              <a:rPr lang="en-AU" altLang="en-US" sz="2400" dirty="0" smtClean="0"/>
              <a:t>level</a:t>
            </a:r>
            <a:endParaRPr lang="en-AU" altLang="en-US" sz="2400" dirty="0"/>
          </a:p>
          <a:p>
            <a:pPr marL="0" indent="0" eaLnBrk="1" hangingPunct="1">
              <a:buNone/>
            </a:pPr>
            <a:endParaRPr lang="en-AU" alt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400" dirty="0"/>
              <a:t>By HSRs bringing their workgroup’s issues to the HSC, they can involve management, other HSRs and workers in finding </a:t>
            </a:r>
            <a:r>
              <a:rPr lang="en-AU" altLang="en-US" sz="2400" dirty="0" smtClean="0"/>
              <a:t>solutions</a:t>
            </a:r>
            <a:endParaRPr lang="en-AU" altLang="en-US" sz="24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98DCC2A-07F3-4F57-BE79-9F33239ED6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64674" y="6347305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796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4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126</Words>
  <Application>Microsoft Office PowerPoint</Application>
  <PresentationFormat>On-screen Show (4:3)</PresentationFormat>
  <Paragraphs>18</Paragraphs>
  <Slides>2</Slides>
  <Notes>2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Theme1</vt:lpstr>
      <vt:lpstr>CONTRACT ROLE OF AN HSR AND AN HSC MEMBER</vt:lpstr>
      <vt:lpstr>COMPLEMENTARY ROLE OF THE HSR AND THE HSC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ROLE OF AN HSR AND AN HSC MEMBER</dc:title>
  <dc:creator>Robin Winning</dc:creator>
  <cp:lastModifiedBy>Robin Winning</cp:lastModifiedBy>
  <cp:revision>1</cp:revision>
  <dcterms:created xsi:type="dcterms:W3CDTF">2019-12-05T22:29:07Z</dcterms:created>
  <dcterms:modified xsi:type="dcterms:W3CDTF">2019-12-05T22:33:31Z</dcterms:modified>
</cp:coreProperties>
</file>