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4"/>
  </p:sldMasterIdLst>
  <p:notesMasterIdLst>
    <p:notesMasterId r:id="rId6"/>
  </p:notesMasterIdLst>
  <p:handoutMasterIdLst>
    <p:handoutMasterId r:id="rId7"/>
  </p:handoutMasterIdLst>
  <p:sldIdLst>
    <p:sldId id="29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4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7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3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5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2" Type="http://schemas.microsoft.com/office/2007/relationships/media" Target="../media/media1.m4a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Amendments to the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050022"/>
            <a:ext cx="9603275" cy="3450613"/>
          </a:xfrm>
        </p:spPr>
        <p:txBody>
          <a:bodyPr/>
          <a:lstStyle/>
          <a:p>
            <a:pPr marL="0" lvl="0" indent="0">
              <a:buNone/>
            </a:pPr>
            <a:endParaRPr lang="en-AU" dirty="0"/>
          </a:p>
          <a:p>
            <a:pPr marL="0" lvl="0" indent="0">
              <a:buNone/>
            </a:pPr>
            <a:r>
              <a:rPr lang="en-AU" sz="3200" dirty="0"/>
              <a:t>Keep update with updates to legislation through:</a:t>
            </a:r>
          </a:p>
          <a:p>
            <a:r>
              <a:rPr lang="en-AU" sz="3200" dirty="0"/>
              <a:t>Worksafe eNEWS </a:t>
            </a:r>
          </a:p>
          <a:p>
            <a:r>
              <a:rPr lang="en-AU" sz="3200" dirty="0"/>
              <a:t>Safework Australia </a:t>
            </a:r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C534040E-CDA7-4C1F-8BD7-4A1BC3F81454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57492" y="6327511"/>
            <a:ext cx="649817" cy="487363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7047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20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1_Gallery</vt:lpstr>
      <vt:lpstr>Amendments to the legislation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2020-01-20T23:31:35Z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