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8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97" autoAdjust="0"/>
    <p:restoredTop sz="94660" autoAdjust="0"/>
  </p:normalViewPr>
  <p:slideViewPr>
    <p:cSldViewPr snapToGrid="0">
      <p:cViewPr>
        <p:scale>
          <a:sx n="78" d="100"/>
          <a:sy n="78" d="100"/>
        </p:scale>
        <p:origin x="1122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125423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.qld.gov.au/safe-work-month/archived-pages/work-safe-for-the-moments-that-matte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8CEF6F-F129-4328-95D2-9C85E8833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Worksafe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16A8DD-ABCC-4878-ABCD-0FD20B2CB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3" y="2612571"/>
            <a:ext cx="9603275" cy="2853774"/>
          </a:xfrm>
        </p:spPr>
        <p:txBody>
          <a:bodyPr/>
          <a:lstStyle/>
          <a:p>
            <a:r>
              <a:rPr lang="en-AU" sz="3200" b="1" u="sng" dirty="0">
                <a:hlinkClick r:id="rId2"/>
              </a:rPr>
              <a:t>Work safe for the moments that matter</a:t>
            </a:r>
            <a:endParaRPr lang="en-AU" sz="3200" b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5048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16c05727-aa75-4e4a-9b5f-8a80a1165891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8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Worksafe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2020-04-21T04:20:44Z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