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DDFBA-6657-40E9-BF58-6F7B22EB4EE6}" type="datetimeFigureOut">
              <a:rPr lang="en-AU" smtClean="0"/>
              <a:t>5/12/2019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1C884-38E2-4F33-9933-9E9217434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9786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29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20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834" y="6525344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76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61559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834" y="6525344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8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4" y="1691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53336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53336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834" y="6525344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168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9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061" y="3057341"/>
            <a:ext cx="7747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prstClr val="black"/>
                </a:solidFill>
              </a:rPr>
              <a:t/>
            </a:r>
            <a:br>
              <a:rPr lang="en-AU" dirty="0">
                <a:solidFill>
                  <a:prstClr val="black"/>
                </a:solidFill>
              </a:rPr>
            </a:br>
            <a:r>
              <a:rPr lang="en-AU" sz="3200" b="1" dirty="0">
                <a:solidFill>
                  <a:srgbClr val="FF0000"/>
                </a:solidFill>
              </a:rPr>
              <a:t>WORKPLACE </a:t>
            </a:r>
            <a:r>
              <a:rPr lang="en-AU" sz="3200" b="1" dirty="0">
                <a:solidFill>
                  <a:srgbClr val="FF0000"/>
                </a:solidFill>
              </a:rPr>
              <a:t>AMENITIES</a:t>
            </a:r>
          </a:p>
          <a:p>
            <a:pPr algn="ctr"/>
            <a:r>
              <a:rPr lang="en-AU" sz="3200" b="1" dirty="0">
                <a:solidFill>
                  <a:srgbClr val="FF0000"/>
                </a:solidFill>
              </a:rPr>
              <a:t>AND FACILITIES</a:t>
            </a:r>
            <a:endParaRPr lang="en-AU" sz="3200" b="1" dirty="0">
              <a:solidFill>
                <a:srgbClr val="FF0000"/>
              </a:solidFill>
            </a:endParaRPr>
          </a:p>
          <a:p>
            <a:endParaRPr lang="en-AU" sz="3200" dirty="0">
              <a:solidFill>
                <a:prstClr val="black"/>
              </a:solidFill>
            </a:endParaRPr>
          </a:p>
          <a:p>
            <a:endParaRPr lang="en-AU" sz="3200" dirty="0">
              <a:solidFill>
                <a:prstClr val="black"/>
              </a:solidFill>
            </a:endParaRPr>
          </a:p>
          <a:p>
            <a:endParaRPr lang="en-AU" sz="3200" dirty="0">
              <a:solidFill>
                <a:prstClr val="black"/>
              </a:solidFill>
            </a:endParaRPr>
          </a:p>
          <a:p>
            <a:endParaRPr lang="en-AU" sz="3200" dirty="0">
              <a:solidFill>
                <a:prstClr val="black"/>
              </a:solidFill>
            </a:endParaRPr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C836F308-014F-4FA3-8CFE-2A0E61FEF9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55843" y="6370637"/>
            <a:ext cx="487363" cy="487363"/>
          </a:xfrm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60437"/>
          </a:xfrm>
        </p:spPr>
        <p:txBody>
          <a:bodyPr/>
          <a:lstStyle/>
          <a:p>
            <a:pPr algn="ctr"/>
            <a:r>
              <a:rPr lang="en-AU" sz="3600" b="1" dirty="0" smtClean="0"/>
              <a:t>WORKPLACE AMENITIES</a:t>
            </a:r>
            <a:endParaRPr lang="en-AU" sz="36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96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280" y="188913"/>
            <a:ext cx="7283152" cy="960437"/>
          </a:xfrm>
        </p:spPr>
        <p:txBody>
          <a:bodyPr/>
          <a:lstStyle/>
          <a:p>
            <a:r>
              <a:rPr lang="en-AU" sz="3600" dirty="0"/>
              <a:t>Download reference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Supervisor</a:t>
            </a:r>
          </a:p>
          <a:p>
            <a:pPr lvl="1"/>
            <a:r>
              <a:rPr lang="en-AU" dirty="0" smtClean="0"/>
              <a:t>Procedures</a:t>
            </a:r>
          </a:p>
          <a:p>
            <a:pPr marL="457200" lvl="1" indent="0">
              <a:buNone/>
            </a:pPr>
            <a:endParaRPr lang="en-AU" dirty="0"/>
          </a:p>
          <a:p>
            <a:r>
              <a:rPr lang="en-AU" dirty="0"/>
              <a:t>Workers</a:t>
            </a:r>
          </a:p>
          <a:p>
            <a:pPr lvl="1"/>
            <a:r>
              <a:rPr lang="en-AU" dirty="0"/>
              <a:t>SOP</a:t>
            </a:r>
          </a:p>
          <a:p>
            <a:pPr lvl="1"/>
            <a:r>
              <a:rPr lang="en-AU" dirty="0"/>
              <a:t>Risk assessment</a:t>
            </a:r>
          </a:p>
          <a:p>
            <a:pPr lvl="1"/>
            <a:r>
              <a:rPr lang="en-AU" dirty="0" smtClean="0"/>
              <a:t>Forms</a:t>
            </a:r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529352" y="6529102"/>
            <a:ext cx="314896" cy="314896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704" y="6556201"/>
            <a:ext cx="20574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9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3600" dirty="0"/>
              <a:t>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2204864"/>
            <a:ext cx="7355160" cy="3921299"/>
          </a:xfrm>
        </p:spPr>
        <p:txBody>
          <a:bodyPr>
            <a:normAutofit/>
          </a:bodyPr>
          <a:lstStyle/>
          <a:p>
            <a:r>
              <a:rPr lang="en-AU" dirty="0"/>
              <a:t>PCBU</a:t>
            </a:r>
          </a:p>
          <a:p>
            <a:r>
              <a:rPr lang="en-AU" dirty="0"/>
              <a:t>Officers</a:t>
            </a:r>
          </a:p>
          <a:p>
            <a:r>
              <a:rPr lang="en-AU" dirty="0"/>
              <a:t>Workers</a:t>
            </a:r>
          </a:p>
          <a:p>
            <a:r>
              <a:rPr lang="en-AU" dirty="0"/>
              <a:t>Others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9FC50F61-4A7D-475A-9224-6637B6E04C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656637" y="6370637"/>
            <a:ext cx="487363" cy="487363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28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HS%20Presentation%20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S%20Presentation%20Theme" id="{3992C505-1126-4105-A92B-4990D575A495}" vid="{02C66BC3-1276-40CF-A8AA-D9AC6C9B69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</Words>
  <Application>Microsoft Office PowerPoint</Application>
  <PresentationFormat>On-screen Show (4:3)</PresentationFormat>
  <Paragraphs>24</Paragraphs>
  <Slides>3</Slides>
  <Notes>1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WHS%20Presentation%20Theme</vt:lpstr>
      <vt:lpstr>WORKPLACE AMENITIES</vt:lpstr>
      <vt:lpstr>Download reference documents </vt:lpstr>
      <vt:lpstr>Duties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WORKPLACE AMENITIES</dc:title>
  <dc:creator>Robin Winning</dc:creator>
  <cp:lastModifiedBy>Robin Winning</cp:lastModifiedBy>
  <cp:revision>1</cp:revision>
  <dcterms:created xsi:type="dcterms:W3CDTF">2019-12-04T22:13:40Z</dcterms:created>
  <dcterms:modified xsi:type="dcterms:W3CDTF">2019-12-04T22:15:26Z</dcterms:modified>
</cp:coreProperties>
</file>