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87" r:id="rId5"/>
    <p:sldId id="288" r:id="rId6"/>
    <p:sldId id="28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24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 on a solid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3957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/>
              <a:t>‘Solid construction’ means an area that: </a:t>
            </a:r>
          </a:p>
          <a:p>
            <a:r>
              <a:rPr lang="en-AU" sz="2800" dirty="0"/>
              <a:t>is structurally capable of supporting workers, and any loads applied to it </a:t>
            </a:r>
          </a:p>
          <a:p>
            <a:r>
              <a:rPr lang="en-AU" sz="2800" dirty="0"/>
              <a:t>is provided with barriers around its perimeter and around any openings</a:t>
            </a:r>
          </a:p>
          <a:p>
            <a:r>
              <a:rPr lang="en-AU" sz="2800" dirty="0"/>
              <a:t>has an even, accessible surface and gradient </a:t>
            </a:r>
          </a:p>
          <a:p>
            <a:r>
              <a:rPr lang="en-AU" sz="2800" dirty="0"/>
              <a:t>has a safe means of entry and </a:t>
            </a:r>
            <a:r>
              <a:rPr lang="en-AU" sz="2800" dirty="0" smtClean="0"/>
              <a:t>exit 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E424B58-CD0D-45E1-B176-599E41A83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7780" y="628827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797" y="1711150"/>
            <a:ext cx="5527280" cy="3948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Edge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24895"/>
            <a:ext cx="5680105" cy="177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Edge protection to prevent a person falling over edges and into holes should be provided.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506016"/>
            <a:ext cx="5126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These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 perimeters of 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mezzanine floors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openings in floors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 open edge of a landing, platform or shaft opening</a:t>
            </a:r>
          </a:p>
          <a:p>
            <a:endParaRPr lang="en-AU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CB64B8F-46F6-49E0-85DC-88008DAB38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5027" y="628827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Fall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6332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A fall prevention device is any equipment that is designed to prevent a fall for temporary work at heights, and once in place does not require any further adjustment by </a:t>
            </a:r>
            <a:r>
              <a:rPr lang="en-AU" sz="3200" dirty="0" smtClean="0"/>
              <a:t>workers</a:t>
            </a:r>
            <a:endParaRPr lang="en-AU" sz="3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079F87F-6260-4385-9FF6-29A46FF50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804" y="625786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129</Words>
  <Application>Microsoft Office PowerPoint</Application>
  <PresentationFormat>Custom</PresentationFormat>
  <Paragraphs>15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Work on a solid construction</vt:lpstr>
      <vt:lpstr>Edge protection</vt:lpstr>
      <vt:lpstr>Fall prevention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