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Welding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623857"/>
            <a:ext cx="9603275" cy="4456307"/>
          </a:xfrm>
        </p:spPr>
        <p:txBody>
          <a:bodyPr>
            <a:noAutofit/>
          </a:bodyPr>
          <a:lstStyle/>
          <a:p>
            <a:r>
              <a:rPr lang="en-AU" sz="2800" dirty="0"/>
              <a:t>Shielded Metal Arc</a:t>
            </a:r>
          </a:p>
          <a:p>
            <a:r>
              <a:rPr lang="en-AU" sz="2800" dirty="0"/>
              <a:t>Gas Metal Arc</a:t>
            </a:r>
          </a:p>
          <a:p>
            <a:r>
              <a:rPr lang="en-AU" sz="2800" dirty="0"/>
              <a:t>Gas Tungsten Arc</a:t>
            </a:r>
          </a:p>
          <a:p>
            <a:r>
              <a:rPr lang="en-AU" sz="2800" dirty="0"/>
              <a:t>Oxy-fuel </a:t>
            </a:r>
          </a:p>
          <a:p>
            <a:endParaRPr lang="en-AU" sz="1400" dirty="0"/>
          </a:p>
          <a:p>
            <a:pPr marL="0" indent="0">
              <a:buNone/>
            </a:pPr>
            <a:r>
              <a:rPr lang="en-US" sz="2800" dirty="0"/>
              <a:t>Hazards include electric shock, fire and explosions, radiation, fumes &amp; gases, noise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296858-3680-47D8-9377-C0D406E905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69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32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28</Words>
  <Application>Microsoft Office PowerPoint</Application>
  <PresentationFormat>Custom</PresentationFormat>
  <Paragraphs>7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Welding techniques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2020-02-09T04:01:11Z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