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 autoCompressPictures="0">
  <p:sldMasterIdLst>
    <p:sldMasterId id="2147483684" r:id="rId4"/>
  </p:sldMasterIdLst>
  <p:notesMasterIdLst>
    <p:notesMasterId r:id="rId6"/>
  </p:notesMasterIdLst>
  <p:handoutMasterIdLst>
    <p:handoutMasterId r:id="rId7"/>
  </p:handoutMasterIdLst>
  <p:sldIdLst>
    <p:sldId id="273" r:id="rId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  <p:ext uri="{2D200454-40CA-4A62-9FC3-DE9A4176ACB9}">
      <p15:notes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B71E42"/>
    <a:srgbClr val="E2DED9"/>
    <a:srgbClr val="FDFDFD"/>
    <a:srgbClr val="DEDBD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96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3C2FFA5D-87B4-456A-9821-1D502468CF0F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edium Style 1 - Acc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  <a:tblStyle styleId="{9DCAF9ED-07DC-4A11-8D7F-57B35C25682E}" styleName="Medium Style 1 - Accent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2">
              <a:tint val="20000"/>
            </a:schemeClr>
          </a:solidFill>
        </a:fill>
      </a:tcStyle>
    </a:band1H>
    <a:band1V>
      <a:tcStyle>
        <a:tcBdr/>
        <a:fill>
          <a:solidFill>
            <a:schemeClr val="accent2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2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2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15" autoAdjust="0"/>
    <p:restoredTop sz="94660" autoAdjust="0"/>
  </p:normalViewPr>
  <p:slideViewPr>
    <p:cSldViewPr snapToGrid="0">
      <p:cViewPr>
        <p:scale>
          <a:sx n="83" d="100"/>
          <a:sy n="83" d="100"/>
        </p:scale>
        <p:origin x="-96" y="-72"/>
      </p:cViewPr>
      <p:guideLst>
        <p:guide orient="horz" pos="2160"/>
        <p:guide pos="384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60" d="100"/>
          <a:sy n="60" d="100"/>
        </p:scale>
        <p:origin x="-2748" y="-7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handoutMaster" Target="handoutMasters/handoutMaster1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="" xmlns:a16="http://schemas.microsoft.com/office/drawing/2014/main" id="{1AD81DDF-98D4-498E-A94D-DDD7A807AD43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>
            <a:extLst>
              <a:ext uri="{FF2B5EF4-FFF2-40B4-BE49-F238E27FC236}">
                <a16:creationId xmlns="" xmlns:a16="http://schemas.microsoft.com/office/drawing/2014/main" id="{6391BFCE-55A1-4C09-B4B5-9359AD6F4DF3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7E4FA28-26D5-4BDF-9A75-C27596ADE055}" type="datetimeFigureOut">
              <a:rPr lang="en-US" smtClean="0"/>
              <a:t>1/16/2020</a:t>
            </a:fld>
            <a:endParaRPr lang="en-US" dirty="0"/>
          </a:p>
        </p:txBody>
      </p:sp>
      <p:sp>
        <p:nvSpPr>
          <p:cNvPr id="4" name="Footer Placeholder 3">
            <a:extLst>
              <a:ext uri="{FF2B5EF4-FFF2-40B4-BE49-F238E27FC236}">
                <a16:creationId xmlns="" xmlns:a16="http://schemas.microsoft.com/office/drawing/2014/main" id="{4BEEB1F3-97EE-4F0D-B402-E34820EC6842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="" xmlns:a16="http://schemas.microsoft.com/office/drawing/2014/main" id="{A054877F-A04A-4D6A-A0A8-95CC6E2D2A37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0507CFE-5866-4B40-8953-42375E9B5DB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52507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7FE1D6F-8584-4A53-833D-DCA47225B220}" type="datetimeFigureOut">
              <a:rPr lang="en-US" smtClean="0"/>
              <a:t>1/16/2020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CF3874D-A20A-4B3E-9C12-F524953D5B76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85305345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77464" y="802298"/>
            <a:ext cx="8637073" cy="2541431"/>
          </a:xfrm>
        </p:spPr>
        <p:txBody>
          <a:bodyPr bIns="0" anchor="b">
            <a:normAutofit/>
          </a:bodyPr>
          <a:lstStyle>
            <a:lvl1pPr algn="l">
              <a:defRPr sz="6600"/>
            </a:lvl1pPr>
          </a:lstStyle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77464" y="3531204"/>
            <a:ext cx="8637072" cy="977621"/>
          </a:xfrm>
        </p:spPr>
        <p:txBody>
          <a:bodyPr tIns="91440" bIns="91440">
            <a:normAutofit/>
          </a:bodyPr>
          <a:lstStyle>
            <a:lvl1pPr marL="0" indent="0" algn="l">
              <a:buNone/>
              <a:defRPr sz="1800" b="0" cap="all" baseline="0">
                <a:solidFill>
                  <a:schemeClr val="tx1"/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noProof="0" dirty="0"/>
              <a:t>Click to edit Master subtitle style</a:t>
            </a:r>
          </a:p>
        </p:txBody>
      </p:sp>
      <p:cxnSp>
        <p:nvCxnSpPr>
          <p:cNvPr id="15" name="Straight Connector 14"/>
          <p:cNvCxnSpPr/>
          <p:nvPr/>
        </p:nvCxnSpPr>
        <p:spPr>
          <a:xfrm>
            <a:off x="1777464" y="3528542"/>
            <a:ext cx="863707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0284F677-049F-4C02-8467-6C49A45AD4AE}" type="datetime3">
              <a:rPr lang="en-AU" smtClean="0"/>
              <a:t>16 January, 2020</a:t>
            </a:fld>
            <a:endParaRPr lang="en-US" dirty="0"/>
          </a:p>
        </p:txBody>
      </p:sp>
      <p:sp>
        <p:nvSpPr>
          <p:cNvPr id="7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9564004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t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cxnSp>
        <p:nvCxnSpPr>
          <p:cNvPr id="33" name="Straight Connector 32"/>
          <p:cNvCxnSpPr/>
          <p:nvPr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6" name="Title 5">
            <a:extLst>
              <a:ext uri="{FF2B5EF4-FFF2-40B4-BE49-F238E27FC236}">
                <a16:creationId xmlns="" xmlns:a16="http://schemas.microsoft.com/office/drawing/2014/main" id="{C414FF1F-6558-4E39-87DB-276E44F5477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D1546350-078F-42A8-BBA2-6431C46FBBDC}" type="datetime3">
              <a:rPr lang="en-AU" smtClean="0"/>
              <a:t>16 January, 2020</a:t>
            </a:fld>
            <a:endParaRPr lang="en-US" dirty="0"/>
          </a:p>
        </p:txBody>
      </p:sp>
      <p:sp>
        <p:nvSpPr>
          <p:cNvPr id="8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56888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6">
            <a:extLst>
              <a:ext uri="{FF2B5EF4-FFF2-40B4-BE49-F238E27FC236}">
                <a16:creationId xmlns="" xmlns:a16="http://schemas.microsoft.com/office/drawing/2014/main" id="{FFB55B52-B62C-4800-AAC1-B15AF2FE1F45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5" name="Title 4">
            <a:extLst>
              <a:ext uri="{FF2B5EF4-FFF2-40B4-BE49-F238E27FC236}">
                <a16:creationId xmlns="" xmlns:a16="http://schemas.microsoft.com/office/drawing/2014/main" id="{3DF0054B-B64C-418E-A1B8-428EE4A1DB5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6" name="Text Placeholder 5">
            <a:extLst>
              <a:ext uri="{FF2B5EF4-FFF2-40B4-BE49-F238E27FC236}">
                <a16:creationId xmlns="" xmlns:a16="http://schemas.microsoft.com/office/drawing/2014/main" id="{A5A680F6-C147-410B-94DF-19850752D7DF}"/>
              </a:ext>
            </a:extLst>
          </p:cNvPr>
          <p:cNvSpPr>
            <a:spLocks noGrp="1"/>
          </p:cNvSpPr>
          <p:nvPr>
            <p:ph type="body" sz="quarter" idx="12"/>
          </p:nvPr>
        </p:nvSpPr>
        <p:spPr>
          <a:xfrm>
            <a:off x="1694656" y="1865037"/>
            <a:ext cx="8802688" cy="3127927"/>
          </a:xfrm>
        </p:spPr>
        <p:txBody>
          <a:bodyPr anchor="ctr">
            <a:normAutofit/>
          </a:bodyPr>
          <a:lstStyle>
            <a:lvl1pPr marL="0" indent="0" algn="ctr">
              <a:buNone/>
              <a:defRPr sz="6000"/>
            </a:lvl1pPr>
            <a:lvl2pPr marL="457200" indent="0">
              <a:buNone/>
              <a:defRPr/>
            </a:lvl2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9810FA20-C678-4C14-ADD4-D7E049EDF1E0}" type="datetime3">
              <a:rPr lang="en-AU" smtClean="0"/>
              <a:t>16 January, 2020</a:t>
            </a:fld>
            <a:endParaRPr lang="en-US" dirty="0"/>
          </a:p>
        </p:txBody>
      </p: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0" name="Picture 9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1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2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401024230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95246" y="1645522"/>
            <a:ext cx="5807176" cy="3840852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290909" y="1645522"/>
            <a:ext cx="3600000" cy="383672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1B74F78C-6D32-47C3-ABB2-6E7092A9C4A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8" name="Date Placeholder 3"/>
          <p:cNvSpPr>
            <a:spLocks noGrp="1"/>
          </p:cNvSpPr>
          <p:nvPr>
            <p:ph type="dt" sz="half" idx="10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A0D5BF20-E73A-45C5-B0A0-474E007A5F39}" type="datetime3">
              <a:rPr lang="en-AU" smtClean="0"/>
              <a:t>16 January, 2020</a:t>
            </a:fld>
            <a:endParaRPr lang="en-US" dirty="0"/>
          </a:p>
        </p:txBody>
      </p:sp>
      <p:grpSp>
        <p:nvGrpSpPr>
          <p:cNvPr id="10" name="Group 9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13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328165398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and Gallery 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00394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873638" y="5144980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="" xmlns:a16="http://schemas.microsoft.com/office/drawing/2014/main" id="{6CC09F73-0AD6-4A1E-A331-75A00B808982}"/>
              </a:ext>
            </a:extLst>
          </p:cNvPr>
          <p:cNvCxnSpPr/>
          <p:nvPr userDrawn="1"/>
        </p:nvCxnSpPr>
        <p:spPr>
          <a:xfrm>
            <a:off x="1292239" y="1486603"/>
            <a:ext cx="9607522" cy="0"/>
          </a:xfrm>
          <a:prstGeom prst="line">
            <a:avLst/>
          </a:prstGeom>
          <a:ln w="31750"/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8" name="Content Placeholder 2">
            <a:extLst>
              <a:ext uri="{FF2B5EF4-FFF2-40B4-BE49-F238E27FC236}">
                <a16:creationId xmlns="" xmlns:a16="http://schemas.microsoft.com/office/drawing/2014/main" id="{9DE9A20D-024F-4A17-9B20-526AA4037253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0210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="" xmlns:a16="http://schemas.microsoft.com/office/drawing/2014/main" id="{37D8F60F-F9DD-4AAC-BF28-C004CCDF2D69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7873638" y="3128470"/>
            <a:ext cx="3024000" cy="1906565"/>
          </a:xfrm>
        </p:spPr>
        <p:txBody>
          <a:bodyPr anchor="ctr"/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11" name="Text Placeholder 3">
            <a:extLst>
              <a:ext uri="{FF2B5EF4-FFF2-40B4-BE49-F238E27FC236}">
                <a16:creationId xmlns="" xmlns:a16="http://schemas.microsoft.com/office/drawing/2014/main" id="{8F09FDD8-5B1C-4AAA-8EEC-0A77C9E477D1}"/>
              </a:ext>
            </a:extLst>
          </p:cNvPr>
          <p:cNvSpPr>
            <a:spLocks noGrp="1"/>
          </p:cNvSpPr>
          <p:nvPr>
            <p:ph type="body" sz="half" idx="14"/>
          </p:nvPr>
        </p:nvSpPr>
        <p:spPr>
          <a:xfrm>
            <a:off x="4595889" y="5144979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="" xmlns:a16="http://schemas.microsoft.com/office/drawing/2014/main" id="{E6DF0B7E-E17E-4875-966D-4DE67F755B71}"/>
              </a:ext>
            </a:extLst>
          </p:cNvPr>
          <p:cNvSpPr>
            <a:spLocks noGrp="1"/>
          </p:cNvSpPr>
          <p:nvPr>
            <p:ph type="body" sz="half" idx="15"/>
          </p:nvPr>
        </p:nvSpPr>
        <p:spPr>
          <a:xfrm>
            <a:off x="1306587" y="5144978"/>
            <a:ext cx="3036438" cy="807405"/>
          </a:xfrm>
        </p:spPr>
        <p:txBody>
          <a:bodyPr/>
          <a:lstStyle>
            <a:lvl1pPr marL="0" indent="0" algn="l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noProof="0"/>
              <a:t>Click to edit Master text styles</a:t>
            </a:r>
          </a:p>
        </p:txBody>
      </p:sp>
      <p:cxnSp>
        <p:nvCxnSpPr>
          <p:cNvPr id="13" name="Straight Connector 12">
            <a:extLst>
              <a:ext uri="{FF2B5EF4-FFF2-40B4-BE49-F238E27FC236}">
                <a16:creationId xmlns="" xmlns:a16="http://schemas.microsoft.com/office/drawing/2014/main" id="{5685D963-B130-47E9-AFCC-AEBED2B1155B}"/>
              </a:ext>
            </a:extLst>
          </p:cNvPr>
          <p:cNvCxnSpPr>
            <a:cxnSpLocks/>
          </p:cNvCxnSpPr>
          <p:nvPr userDrawn="1"/>
        </p:nvCxnSpPr>
        <p:spPr>
          <a:xfrm>
            <a:off x="448407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="" xmlns:a16="http://schemas.microsoft.com/office/drawing/2014/main" id="{2FA9B6CF-713A-4942-BE35-A61AFCDDFD3D}"/>
              </a:ext>
            </a:extLst>
          </p:cNvPr>
          <p:cNvCxnSpPr>
            <a:cxnSpLocks/>
          </p:cNvCxnSpPr>
          <p:nvPr userDrawn="1"/>
        </p:nvCxnSpPr>
        <p:spPr>
          <a:xfrm>
            <a:off x="7757747" y="5144978"/>
            <a:ext cx="0" cy="807405"/>
          </a:xfrm>
          <a:prstGeom prst="line">
            <a:avLst/>
          </a:prstGeom>
          <a:ln w="19050">
            <a:solidFill>
              <a:schemeClr val="bg2">
                <a:lumMod val="75000"/>
              </a:schemeClr>
            </a:solidFill>
          </a:ln>
        </p:spPr>
        <p:style>
          <a:lnRef idx="3">
            <a:schemeClr val="accent1"/>
          </a:lnRef>
          <a:fillRef idx="0">
            <a:schemeClr val="accent1"/>
          </a:fillRef>
          <a:effectRef idx="2">
            <a:schemeClr val="accent1"/>
          </a:effectRef>
          <a:fontRef idx="minor">
            <a:schemeClr val="tx1"/>
          </a:fontRef>
        </p:style>
      </p:cxnSp>
      <p:sp>
        <p:nvSpPr>
          <p:cNvPr id="19" name="Text Placeholder 18">
            <a:extLst>
              <a:ext uri="{FF2B5EF4-FFF2-40B4-BE49-F238E27FC236}">
                <a16:creationId xmlns="" xmlns:a16="http://schemas.microsoft.com/office/drawing/2014/main" id="{93809A32-C7A4-4739-994B-BE492F855ACC}"/>
              </a:ext>
            </a:extLst>
          </p:cNvPr>
          <p:cNvSpPr>
            <a:spLocks noGrp="1"/>
          </p:cNvSpPr>
          <p:nvPr>
            <p:ph type="body" sz="quarter" idx="16"/>
          </p:nvPr>
        </p:nvSpPr>
        <p:spPr>
          <a:xfrm>
            <a:off x="1290908" y="1617663"/>
            <a:ext cx="9618391" cy="1336675"/>
          </a:xfrm>
        </p:spPr>
        <p:txBody>
          <a:bodyPr>
            <a:noAutofit/>
          </a:bodyPr>
          <a:lstStyle/>
          <a:p>
            <a:pPr lvl="0"/>
            <a:r>
              <a:rPr lang="en-US" noProof="0"/>
              <a:t>Click to edit Master text styles</a:t>
            </a:r>
          </a:p>
          <a:p>
            <a:pPr lvl="1"/>
            <a:r>
              <a:rPr lang="en-US" noProof="0"/>
              <a:t>Second level</a:t>
            </a:r>
          </a:p>
          <a:p>
            <a:pPr lvl="2"/>
            <a:r>
              <a:rPr lang="en-US" noProof="0"/>
              <a:t>Third level</a:t>
            </a:r>
          </a:p>
          <a:p>
            <a:pPr lvl="3"/>
            <a:r>
              <a:rPr lang="en-US" noProof="0"/>
              <a:t>Fourth level</a:t>
            </a:r>
          </a:p>
          <a:p>
            <a:pPr lvl="4"/>
            <a:r>
              <a:rPr lang="en-US" noProof="0"/>
              <a:t>Fifth level</a:t>
            </a:r>
          </a:p>
        </p:txBody>
      </p:sp>
      <p:sp>
        <p:nvSpPr>
          <p:cNvPr id="7" name="Title 6">
            <a:extLst>
              <a:ext uri="{FF2B5EF4-FFF2-40B4-BE49-F238E27FC236}">
                <a16:creationId xmlns="" xmlns:a16="http://schemas.microsoft.com/office/drawing/2014/main" id="{2C1ABD52-D5FE-4FC2-8449-5DA0E52853E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noProof="0"/>
              <a:t>Click to edit Master title style</a:t>
            </a:r>
          </a:p>
        </p:txBody>
      </p:sp>
      <p:sp>
        <p:nvSpPr>
          <p:cNvPr id="16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23" name="Date Placeholder 3"/>
          <p:cNvSpPr>
            <a:spLocks noGrp="1"/>
          </p:cNvSpPr>
          <p:nvPr>
            <p:ph type="dt" sz="half" idx="17"/>
          </p:nvPr>
        </p:nvSpPr>
        <p:spPr>
          <a:xfrm>
            <a:off x="993647" y="63356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0C26775D-FFCA-451F-9AB1-864EDCCA355C}" type="datetime3">
              <a:rPr lang="en-AU" smtClean="0"/>
              <a:t>16 January, 2020</a:t>
            </a:fld>
            <a:endParaRPr lang="en-US" dirty="0"/>
          </a:p>
        </p:txBody>
      </p:sp>
      <p:sp>
        <p:nvSpPr>
          <p:cNvPr id="27" name="Slide Number Placeholder 4"/>
          <p:cNvSpPr txBox="1">
            <a:spLocks/>
          </p:cNvSpPr>
          <p:nvPr userDrawn="1"/>
        </p:nvSpPr>
        <p:spPr>
          <a:xfrm>
            <a:off x="10668000" y="64682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fld id="{C5436F02-7D71-4E9C-804A-36B671E9A855}" type="slidenum">
              <a:rPr lang="en-AU" smtClean="0"/>
              <a:pPr/>
              <a:t>‹#›</a:t>
            </a:fld>
            <a:endParaRPr lang="en-AU" dirty="0"/>
          </a:p>
        </p:txBody>
      </p:sp>
    </p:spTree>
    <p:extLst>
      <p:ext uri="{BB962C8B-B14F-4D97-AF65-F5344CB8AC3E}">
        <p14:creationId xmlns:p14="http://schemas.microsoft.com/office/powerpoint/2010/main" val="22427037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ltGray"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2019476"/>
            <a:ext cx="12192000" cy="4105941"/>
          </a:xfrm>
          <a:prstGeom prst="rect">
            <a:avLst/>
          </a:prstGeom>
          <a:gradFill flip="none" rotWithShape="1">
            <a:gsLst>
              <a:gs pos="0">
                <a:schemeClr val="bg2">
                  <a:alpha val="0"/>
                </a:schemeClr>
              </a:gs>
              <a:gs pos="100000">
                <a:schemeClr val="bg2"/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94363" y="804519"/>
            <a:ext cx="9603275" cy="1049235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en-US" noProof="0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94363" y="2015732"/>
            <a:ext cx="9603275" cy="34506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41247" y="6183277"/>
            <a:ext cx="1755649" cy="49642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 b="1">
                <a:solidFill>
                  <a:schemeClr val="tx1"/>
                </a:solidFill>
                <a:latin typeface="Calibri" panose="020F0502020204030204" pitchFamily="34" charset="0"/>
                <a:cs typeface="Calibri" panose="020F0502020204030204" pitchFamily="34" charset="0"/>
              </a:defRPr>
            </a:lvl1pPr>
          </a:lstStyle>
          <a:p>
            <a:fld id="{F592EB6E-5CD1-4AE0-A4D0-D6C8C5A9E898}" type="datetime3">
              <a:rPr lang="en-AU" smtClean="0"/>
              <a:t>16 January, 2020</a:t>
            </a:fld>
            <a:endParaRPr lang="en-US" dirty="0"/>
          </a:p>
        </p:txBody>
      </p:sp>
      <p:cxnSp>
        <p:nvCxnSpPr>
          <p:cNvPr id="10" name="Straight Connector 9"/>
          <p:cNvCxnSpPr/>
          <p:nvPr/>
        </p:nvCxnSpPr>
        <p:spPr>
          <a:xfrm>
            <a:off x="3511296" y="6128413"/>
            <a:ext cx="12192000" cy="0"/>
          </a:xfrm>
          <a:prstGeom prst="line">
            <a:avLst/>
          </a:prstGeom>
          <a:ln w="12700">
            <a:solidFill>
              <a:srgbClr val="000001">
                <a:alpha val="20000"/>
              </a:srgb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9" name="Group 8">
            <a:extLst>
              <a:ext uri="{FF2B5EF4-FFF2-40B4-BE49-F238E27FC236}">
                <a16:creationId xmlns="" xmlns:a16="http://schemas.microsoft.com/office/drawing/2014/main" id="{470C3713-5445-470D-B104-96BF65FDD9E9}"/>
              </a:ext>
            </a:extLst>
          </p:cNvPr>
          <p:cNvGrpSpPr/>
          <p:nvPr userDrawn="1"/>
        </p:nvGrpSpPr>
        <p:grpSpPr>
          <a:xfrm>
            <a:off x="4718304" y="6322427"/>
            <a:ext cx="2597785" cy="399415"/>
            <a:chOff x="2882265" y="0"/>
            <a:chExt cx="2598086" cy="451669"/>
          </a:xfrm>
        </p:grpSpPr>
        <p:pic>
          <p:nvPicPr>
            <p:cNvPr id="11" name="Picture 10" descr="A picture containing building&#10;&#10;Description automatically generated">
              <a:extLst>
                <a:ext uri="{FF2B5EF4-FFF2-40B4-BE49-F238E27FC236}">
                  <a16:creationId xmlns="" xmlns:a16="http://schemas.microsoft.com/office/drawing/2014/main" id="{B93D3865-1DCC-42FB-907F-9495F94A74DE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2882265" y="75278"/>
              <a:ext cx="302547" cy="302547"/>
            </a:xfrm>
            <a:prstGeom prst="rect">
              <a:avLst/>
            </a:prstGeom>
          </p:spPr>
        </p:pic>
        <p:sp>
          <p:nvSpPr>
            <p:cNvPr id="12" name="TextBox 7">
              <a:extLst>
                <a:ext uri="{FF2B5EF4-FFF2-40B4-BE49-F238E27FC236}">
                  <a16:creationId xmlns="" xmlns:a16="http://schemas.microsoft.com/office/drawing/2014/main" id="{6B6D3960-23C1-4409-83A8-7499C7F0537E}"/>
                </a:ext>
              </a:extLst>
            </p:cNvPr>
            <p:cNvSpPr txBox="1"/>
            <p:nvPr userDrawn="1"/>
          </p:nvSpPr>
          <p:spPr>
            <a:xfrm>
              <a:off x="3184826" y="0"/>
              <a:ext cx="2295525" cy="451669"/>
            </a:xfrm>
            <a:prstGeom prst="rect">
              <a:avLst/>
            </a:prstGeom>
            <a:noFill/>
          </p:spPr>
          <p:txBody>
            <a:bodyPr wrap="square" rtlCol="0">
              <a:noAutofit/>
            </a:bodyPr>
            <a:lstStyle/>
            <a:p>
              <a:pPr algn="ctr" eaLnBrk="0" fontAlgn="base" hangingPunct="0">
                <a:lnSpc>
                  <a:spcPct val="105000"/>
                </a:lnSpc>
                <a:spcAft>
                  <a:spcPts val="800"/>
                </a:spcAft>
              </a:pPr>
              <a:r>
                <a:rPr lang="en-AU" sz="1800" b="1" kern="1200" dirty="0">
                  <a:solidFill>
                    <a:srgbClr val="000000"/>
                  </a:solidFill>
                  <a:effectLst/>
                  <a:latin typeface="Calibri" panose="020F0502020204030204" pitchFamily="34" charset="0"/>
                  <a:ea typeface="Calibri" panose="020F0502020204030204" pitchFamily="34" charset="0"/>
                  <a:cs typeface="Calibri" panose="020F0502020204030204" pitchFamily="34" charset="0"/>
                </a:rPr>
                <a:t>Achieve Best Practice</a:t>
              </a:r>
              <a:endParaRPr lang="en-AU" sz="11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endParaRPr>
            </a:p>
          </p:txBody>
        </p:sp>
      </p:grp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10515600" y="6315844"/>
            <a:ext cx="829056" cy="40563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5436F02-7D71-4E9C-804A-36B671E9A855}" type="slidenum">
              <a:rPr lang="en-AU" smtClean="0"/>
              <a:t>‹#›</a:t>
            </a:fld>
            <a:endParaRPr lang="en-AU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4165600" y="6356350"/>
            <a:ext cx="3860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AU"/>
          </a:p>
        </p:txBody>
      </p:sp>
    </p:spTree>
    <p:extLst>
      <p:ext uri="{BB962C8B-B14F-4D97-AF65-F5344CB8AC3E}">
        <p14:creationId xmlns:p14="http://schemas.microsoft.com/office/powerpoint/2010/main" val="4875870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97" r:id="rId3"/>
    <p:sldLayoutId id="2147483692" r:id="rId4"/>
    <p:sldLayoutId id="2147483696" r:id="rId5"/>
  </p:sldLayoutIdLst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b="1" i="0" kern="1200" cap="all">
          <a:solidFill>
            <a:schemeClr val="tx1"/>
          </a:solidFill>
          <a:effectLst/>
          <a:latin typeface="Calibri" panose="020F0502020204030204" pitchFamily="34" charset="0"/>
          <a:ea typeface="+mj-ea"/>
          <a:cs typeface="Calibri" panose="020F0502020204030204" pitchFamily="34" charset="0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20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8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6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400" b="1" kern="1200" cap="none" baseline="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b="1" kern="1200">
          <a:solidFill>
            <a:schemeClr val="tx1"/>
          </a:solidFill>
          <a:effectLst/>
          <a:latin typeface="Calibri" panose="020F0502020204030204" pitchFamily="34" charset="0"/>
          <a:ea typeface="+mn-ea"/>
          <a:cs typeface="Calibri" panose="020F0502020204030204" pitchFamily="34" charset="0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accent1"/>
        </a:buClr>
        <a:buSzPct val="100000"/>
        <a:buFont typeface="Arial" panose="020B0604020202020204" pitchFamily="34" charset="0"/>
        <a:buChar char="•"/>
        <a:defRPr sz="1200" kern="1200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worksafe.qld.gov.au/forms-and-resources/webinars/common-law-claims-safe-work-procedures-and-ppe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="" xmlns:a16="http://schemas.microsoft.com/office/drawing/2014/main" id="{33D587A9-52C9-4552-B2A5-F77C601046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94363" y="884529"/>
            <a:ext cx="9603275" cy="1049235"/>
          </a:xfrm>
        </p:spPr>
        <p:txBody>
          <a:bodyPr>
            <a:normAutofit/>
          </a:bodyPr>
          <a:lstStyle/>
          <a:p>
            <a:pPr algn="ctr"/>
            <a:r>
              <a:rPr lang="en-AU" sz="3600" dirty="0"/>
              <a:t>Webinar SWMS &amp; PPE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="" xmlns:a16="http://schemas.microsoft.com/office/drawing/2014/main" id="{F8B85391-874E-4955-8792-67E92C423F0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4363" y="3177290"/>
            <a:ext cx="9603275" cy="1851933"/>
          </a:xfrm>
        </p:spPr>
        <p:txBody>
          <a:bodyPr>
            <a:normAutofit/>
          </a:bodyPr>
          <a:lstStyle/>
          <a:p>
            <a:r>
              <a:rPr lang="en-AU" sz="2800" u="sng" dirty="0">
                <a:hlinkClick r:id="rId2"/>
              </a:rPr>
              <a:t>Safe work procedures &amp; PPE</a:t>
            </a:r>
            <a:endParaRPr lang="en-AU" sz="2800" dirty="0"/>
          </a:p>
        </p:txBody>
      </p:sp>
      <p:sp>
        <p:nvSpPr>
          <p:cNvPr id="5" name="Date Placeholder 3">
            <a:extLst>
              <a:ext uri="{FF2B5EF4-FFF2-40B4-BE49-F238E27FC236}">
                <a16:creationId xmlns="" xmlns:a16="http://schemas.microsoft.com/office/drawing/2014/main" id="{EDB88DB0-3E25-479E-8306-08D41285DE27}"/>
              </a:ext>
            </a:extLst>
          </p:cNvPr>
          <p:cNvSpPr>
            <a:spLocks noGrp="1"/>
          </p:cNvSpPr>
          <p:nvPr/>
        </p:nvSpPr>
        <p:spPr>
          <a:xfrm>
            <a:off x="725063" y="6372098"/>
            <a:ext cx="2133600" cy="365125"/>
          </a:xfrm>
          <a:prstGeom prst="rect">
            <a:avLst/>
          </a:prstGeom>
        </p:spPr>
        <p:txBody>
          <a:bodyPr/>
          <a:lstStyle/>
          <a:p>
            <a:pPr eaLnBrk="0" fontAlgn="base" hangingPunct="0">
              <a:lnSpc>
                <a:spcPct val="106000"/>
              </a:lnSpc>
              <a:spcAft>
                <a:spcPts val="800"/>
              </a:spcAft>
            </a:pPr>
            <a:r>
              <a:rPr lang="en-AU" sz="1400" dirty="0">
                <a:solidFill>
                  <a:srgbClr val="000000"/>
                </a:solidFill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16 January 2020</a:t>
            </a:r>
            <a:endParaRPr lang="en-AU" sz="11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sp>
        <p:nvSpPr>
          <p:cNvPr id="6" name="Slide Number Placeholder 5">
            <a:extLst>
              <a:ext uri="{FF2B5EF4-FFF2-40B4-BE49-F238E27FC236}">
                <a16:creationId xmlns="" xmlns:a16="http://schemas.microsoft.com/office/drawing/2014/main" id="{950E17AB-5DAF-423D-8A90-81CAB28C604E}"/>
              </a:ext>
            </a:extLst>
          </p:cNvPr>
          <p:cNvSpPr txBox="1">
            <a:spLocks/>
          </p:cNvSpPr>
          <p:nvPr/>
        </p:nvSpPr>
        <p:spPr>
          <a:xfrm>
            <a:off x="8905895" y="6345428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/>
          <a:p>
            <a:pPr algn="r" eaLnBrk="0" fontAlgn="base" hangingPunct="0">
              <a:lnSpc>
                <a:spcPct val="106000"/>
              </a:lnSpc>
              <a:spcAft>
                <a:spcPts val="800"/>
              </a:spcAft>
            </a:pPr>
            <a:fld id="{1DED7308-9AF1-4AA7-A535-9D72B2E145ED}" type="slidenum">
              <a:rPr lang="en-US" sz="1400" kern="1200" smtClean="0">
                <a:solidFill>
                  <a:srgbClr val="000000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1</a:t>
            </a:fld>
            <a:endParaRPr lang="en-AU" sz="11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14541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 advClick="0" advTm="2200">
        <p:wipe/>
      </p:transition>
    </mc:Choice>
    <mc:Fallback xmlns="">
      <p:transition spd="slow" advClick="0" advTm="2200">
        <p:wip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Gallery">
  <a:themeElements>
    <a:clrScheme name="Blue Green">
      <a:dk1>
        <a:sysClr val="windowText" lastClr="000000"/>
      </a:dk1>
      <a:lt1>
        <a:sysClr val="window" lastClr="FFFFFF"/>
      </a:lt1>
      <a:dk2>
        <a:srgbClr val="373545"/>
      </a:dk2>
      <a:lt2>
        <a:srgbClr val="CEDBE6"/>
      </a:lt2>
      <a:accent1>
        <a:srgbClr val="3494BA"/>
      </a:accent1>
      <a:accent2>
        <a:srgbClr val="58B6C0"/>
      </a:accent2>
      <a:accent3>
        <a:srgbClr val="75BDA7"/>
      </a:accent3>
      <a:accent4>
        <a:srgbClr val="7A8C8E"/>
      </a:accent4>
      <a:accent5>
        <a:srgbClr val="84ACB6"/>
      </a:accent5>
      <a:accent6>
        <a:srgbClr val="2683C6"/>
      </a:accent6>
      <a:hlink>
        <a:srgbClr val="6B9F25"/>
      </a:hlink>
      <a:folHlink>
        <a:srgbClr val="9F6715"/>
      </a:folHlink>
    </a:clrScheme>
    <a:fontScheme name="Default">
      <a:majorFont>
        <a:latin typeface="Gill Sans MT"/>
        <a:ea typeface=""/>
        <a:cs typeface=""/>
      </a:majorFont>
      <a:minorFont>
        <a:latin typeface="Gill Sans MT"/>
        <a:ea typeface=""/>
        <a:cs typeface=""/>
      </a:minorFont>
    </a:fontScheme>
    <a:fmtScheme name="Gallery">
      <a:fillStyleLst>
        <a:solidFill>
          <a:schemeClr val="phClr"/>
        </a:solidFill>
        <a:gradFill rotWithShape="1">
          <a:gsLst>
            <a:gs pos="0">
              <a:schemeClr val="phClr">
                <a:tint val="54000"/>
                <a:alpha val="100000"/>
                <a:satMod val="105000"/>
                <a:lumMod val="110000"/>
              </a:schemeClr>
            </a:gs>
            <a:gs pos="100000">
              <a:schemeClr val="phClr">
                <a:tint val="78000"/>
                <a:alpha val="92000"/>
                <a:satMod val="109000"/>
                <a:lum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satMod val="110000"/>
                <a:lumMod val="104000"/>
              </a:schemeClr>
            </a:gs>
            <a:gs pos="69000">
              <a:schemeClr val="phClr">
                <a:shade val="88000"/>
                <a:satMod val="130000"/>
                <a:lumMod val="92000"/>
              </a:schemeClr>
            </a:gs>
            <a:gs pos="100000">
              <a:schemeClr val="phClr">
                <a:shade val="78000"/>
                <a:satMod val="130000"/>
                <a:lumMod val="92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0800" dist="50800" dir="5400000" sx="96000" sy="96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080000"/>
            </a:lightRig>
          </a:scene3d>
          <a:sp3d>
            <a:bevelT w="38100" h="12700" prst="softRound"/>
          </a:sp3d>
        </a:effectStyle>
      </a:effectStyleLst>
      <a:bgFillStyleLst>
        <a:solidFill>
          <a:schemeClr val="phClr"/>
        </a:solidFill>
        <a:solidFill>
          <a:schemeClr val="phClr"/>
        </a:solidFill>
        <a:gradFill rotWithShape="1">
          <a:gsLst>
            <a:gs pos="0">
              <a:schemeClr val="phClr">
                <a:tint val="94000"/>
                <a:satMod val="80000"/>
                <a:lumMod val="106000"/>
              </a:schemeClr>
            </a:gs>
            <a:gs pos="100000">
              <a:schemeClr val="phClr">
                <a:shade val="80000"/>
              </a:schemeClr>
            </a:gs>
          </a:gsLst>
          <a:path path="circle">
            <a:fillToRect l="43000" r="43000" b="100000"/>
          </a:path>
        </a:gradFill>
      </a:bgFillStyleLst>
    </a:fmtScheme>
  </a:themeElements>
  <a:objectDefaults>
    <a:spDef>
      <a:spPr>
        <a:solidFill>
          <a:srgbClr val="B71E42"/>
        </a:solidFill>
        <a:ln>
          <a:noFill/>
        </a:ln>
      </a:spPr>
      <a:bodyPr rtlCol="0" anchor="ctr"/>
      <a:lstStyle>
        <a:defPPr algn="ctr">
          <a:defRPr/>
        </a:defPPr>
      </a:lstStyle>
      <a:style>
        <a:lnRef idx="3">
          <a:schemeClr val="lt1"/>
        </a:lnRef>
        <a:fillRef idx="1">
          <a:schemeClr val="accent1"/>
        </a:fillRef>
        <a:effectRef idx="1">
          <a:schemeClr val="accent1"/>
        </a:effectRef>
        <a:fontRef idx="minor">
          <a:schemeClr val="lt1"/>
        </a:fontRef>
      </a:style>
    </a:spDef>
    <a:lnDef>
      <a:spPr>
        <a:ln w="31750"/>
      </a:spPr>
      <a:bodyPr/>
      <a:lstStyle/>
      <a:style>
        <a:lnRef idx="3">
          <a:schemeClr val="accent1"/>
        </a:lnRef>
        <a:fillRef idx="0">
          <a:schemeClr val="accent1"/>
        </a:fillRef>
        <a:effectRef idx="2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="" xmlns:thm15="http://schemas.microsoft.com/office/thememl/2012/main" name="TF66921596_My invention presentation_AAS_v5" id="{87E5ADC5-22B1-48B6-A377-CC62C9F76903}" vid="{35D6D025-A430-4CAD-B81F-81678F6B39C9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79F111ED35F8CC479449609E8A0923A6" ma:contentTypeVersion="11" ma:contentTypeDescription="Create a new document." ma:contentTypeScope="" ma:versionID="96291512c1ee715ab617f4c07df79fc1">
  <xsd:schema xmlns:xsd="http://www.w3.org/2001/XMLSchema" xmlns:xs="http://www.w3.org/2001/XMLSchema" xmlns:p="http://schemas.microsoft.com/office/2006/metadata/properties" xmlns:ns2="71af3243-3dd4-4a8d-8c0d-dd76da1f02a5" xmlns:ns3="16c05727-aa75-4e4a-9b5f-8a80a1165891" targetNamespace="http://schemas.microsoft.com/office/2006/metadata/properties" ma:root="true" ma:fieldsID="8256c27c40ca5c40ce1cf6c44f0205df" ns2:_="" ns3:_="">
    <xsd:import namespace="71af3243-3dd4-4a8d-8c0d-dd76da1f02a5"/>
    <xsd:import namespace="16c05727-aa75-4e4a-9b5f-8a80a116589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OCR" minOccurs="0"/>
                <xsd:element ref="ns2:MediaServiceAutoTags" minOccurs="0"/>
                <xsd:element ref="ns2:MediaServiceEventHashCode" minOccurs="0"/>
                <xsd:element ref="ns2:MediaServiceGenerationTime" minOccurs="0"/>
                <xsd:element ref="ns3:SharedWithUsers" minOccurs="0"/>
                <xsd:element ref="ns3:SharedWithDetails" minOccurs="0"/>
                <xsd:element ref="ns2:MediaServiceAutoKeyPoints" minOccurs="0"/>
                <xsd:element ref="ns2:MediaServiceKeyPoints" minOccurs="0"/>
                <xsd:element ref="ns2:MediaServiceDateTaken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1af3243-3dd4-4a8d-8c0d-dd76da1f02a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CR" ma:index="10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EventHashCode" ma:index="12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6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7" nillable="true" ma:displayName="KeyPoints" ma:internalName="MediaServiceKeyPoints" ma:readOnly="false">
      <xsd:simpleType>
        <xsd:restriction base="dms:Note">
          <xsd:maxLength value="255"/>
        </xsd:restriction>
      </xsd:simpleType>
    </xsd:element>
    <xsd:element name="MediaServiceDateTaken" ma:index="18" nillable="true" ma:displayName="MediaServiceDateTaken" ma:hidden="true" ma:internalName="MediaServiceDateTaken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6c05727-aa75-4e4a-9b5f-8a80a116589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MediaServiceKeyPoints xmlns="71af3243-3dd4-4a8d-8c0d-dd76da1f02a5" xsi:nil="true"/>
  </documentManagement>
</p:properties>
</file>

<file path=customXml/itemProps1.xml><?xml version="1.0" encoding="utf-8"?>
<ds:datastoreItem xmlns:ds="http://schemas.openxmlformats.org/officeDocument/2006/customXml" ds:itemID="{CFA01955-FFEB-4169-B0BF-D790410D62EE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1af3243-3dd4-4a8d-8c0d-dd76da1f02a5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59C8665-7E41-4E8E-957E-307F6F826AF4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A1DB373-C1A1-4924-9AF2-F04368201509}">
  <ds:schemaRefs>
    <ds:schemaRef ds:uri="http://schemas.openxmlformats.org/package/2006/metadata/core-properties"/>
    <ds:schemaRef ds:uri="16c05727-aa75-4e4a-9b5f-8a80a1165891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microsoft.com/office/2006/metadata/properties"/>
    <ds:schemaRef ds:uri="http://purl.org/dc/terms/"/>
    <ds:schemaRef ds:uri="71af3243-3dd4-4a8d-8c0d-dd76da1f02a5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My invention presentation</Template>
  <TotalTime>0</TotalTime>
  <Words>13</Words>
  <Application>Microsoft Office PowerPoint</Application>
  <PresentationFormat>Custom</PresentationFormat>
  <Paragraphs>4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Gallery</vt:lpstr>
      <vt:lpstr>Webinar SWMS &amp; PPE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2019-10-17T18:07:54Z</dcterms:created>
  <dcterms:modified xsi:type="dcterms:W3CDTF">2020-01-15T23:25:20Z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0x01010079F111ED35F8CC479449609E8A0923A6</vt:lpwstr>
  </property>
</Properties>
</file>