
<file path=[Content_Types].xml><?xml version="1.0" encoding="utf-8"?>
<Types xmlns="http://schemas.openxmlformats.org/package/2006/content-types">
  <Default Extension="png" ContentType="image/pn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6"/>
  </p:notesMasterIdLst>
  <p:handoutMasterIdLst>
    <p:handoutMasterId r:id="rId7"/>
  </p:handoutMasterIdLst>
  <p:sldIdLst>
    <p:sldId id="27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autoAdjust="0"/>
  </p:normalViewPr>
  <p:slideViewPr>
    <p:cSldViewPr snapToGrid="0">
      <p:cViewPr>
        <p:scale>
          <a:sx n="80" d="100"/>
          <a:sy n="80" d="100"/>
        </p:scale>
        <p:origin x="30" y="-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74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F1F00-6466-4A51-82DF-ECCD2AB98B0D}"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AU"/>
        </a:p>
      </dgm:t>
    </dgm:pt>
    <dgm:pt modelId="{2BE5C123-D40E-45F8-A8E1-85715A8A2597}">
      <dgm:prSet phldrT="[Text]"/>
      <dgm:spPr/>
      <dgm:t>
        <a:bodyPr/>
        <a:lstStyle/>
        <a:p>
          <a:r>
            <a:rPr lang="en-AU" dirty="0">
              <a:solidFill>
                <a:schemeClr val="tx1"/>
              </a:solidFill>
            </a:rPr>
            <a:t>the names, positions and health and safety responsibilities of all persons at the workplace whose positions or roles involve specific health and safety responsibilities in connection with the project;</a:t>
          </a:r>
        </a:p>
      </dgm:t>
    </dgm:pt>
    <dgm:pt modelId="{6D14BE6D-DFBB-4E28-B55B-71EA95FAB172}" type="parTrans" cxnId="{5CBE94BE-D494-455C-A68A-B163C4867054}">
      <dgm:prSet/>
      <dgm:spPr/>
      <dgm:t>
        <a:bodyPr/>
        <a:lstStyle/>
        <a:p>
          <a:endParaRPr lang="en-AU"/>
        </a:p>
      </dgm:t>
    </dgm:pt>
    <dgm:pt modelId="{4A40D92A-B404-4E19-B841-743E7D8CD7A3}" type="sibTrans" cxnId="{5CBE94BE-D494-455C-A68A-B163C4867054}">
      <dgm:prSet/>
      <dgm:spPr>
        <a:solidFill>
          <a:schemeClr val="accent3">
            <a:lumMod val="75000"/>
            <a:alpha val="90000"/>
          </a:schemeClr>
        </a:solidFill>
      </dgm:spPr>
      <dgm:t>
        <a:bodyPr/>
        <a:lstStyle/>
        <a:p>
          <a:endParaRPr lang="en-AU" dirty="0"/>
        </a:p>
      </dgm:t>
    </dgm:pt>
    <dgm:pt modelId="{02F6FF26-C870-4511-A046-A1B138C18FD7}">
      <dgm:prSet phldrT="[Text]"/>
      <dgm:spPr/>
      <dgm:t>
        <a:bodyPr/>
        <a:lstStyle/>
        <a:p>
          <a:r>
            <a:rPr lang="en-AU" dirty="0">
              <a:solidFill>
                <a:schemeClr val="tx1"/>
              </a:solidFill>
            </a:rPr>
            <a:t>the arrangements in place, between any persons conducting a business or undertaking at the workplace where the construction project is being undertaken, for consultation, cooperation and the coordination of activities in relation to compliance with their duties under the Act and this Regulation;</a:t>
          </a:r>
        </a:p>
      </dgm:t>
    </dgm:pt>
    <dgm:pt modelId="{F11DC0C4-73AE-4379-A267-829774BFB842}" type="parTrans" cxnId="{70893B43-D06C-442A-B827-1F987FB1B185}">
      <dgm:prSet/>
      <dgm:spPr/>
      <dgm:t>
        <a:bodyPr/>
        <a:lstStyle/>
        <a:p>
          <a:endParaRPr lang="en-AU"/>
        </a:p>
      </dgm:t>
    </dgm:pt>
    <dgm:pt modelId="{B5E69221-235F-49C4-8C44-8D748D6981C5}" type="sibTrans" cxnId="{70893B43-D06C-442A-B827-1F987FB1B185}">
      <dgm:prSet/>
      <dgm:spPr>
        <a:solidFill>
          <a:schemeClr val="accent3">
            <a:lumMod val="75000"/>
            <a:alpha val="76667"/>
          </a:schemeClr>
        </a:solidFill>
      </dgm:spPr>
      <dgm:t>
        <a:bodyPr/>
        <a:lstStyle/>
        <a:p>
          <a:endParaRPr lang="en-AU" dirty="0"/>
        </a:p>
      </dgm:t>
    </dgm:pt>
    <dgm:pt modelId="{DCED62CF-2143-4230-99AE-AA9B2D9B4D5E}">
      <dgm:prSet phldrT="[Text]"/>
      <dgm:spPr/>
      <dgm:t>
        <a:bodyPr/>
        <a:lstStyle/>
        <a:p>
          <a:r>
            <a:rPr lang="en-AU" dirty="0">
              <a:solidFill>
                <a:schemeClr val="tx1"/>
              </a:solidFill>
            </a:rPr>
            <a:t>the arrangements in place for managing any work health and safety incidents that occur;</a:t>
          </a:r>
        </a:p>
      </dgm:t>
    </dgm:pt>
    <dgm:pt modelId="{6AA27CCF-6185-44A2-9B57-6119A748F23E}" type="parTrans" cxnId="{05391A01-1C68-4139-9C4B-8C38A761EC38}">
      <dgm:prSet/>
      <dgm:spPr/>
      <dgm:t>
        <a:bodyPr/>
        <a:lstStyle/>
        <a:p>
          <a:endParaRPr lang="en-AU"/>
        </a:p>
      </dgm:t>
    </dgm:pt>
    <dgm:pt modelId="{F6A942D5-25E4-4D16-A42E-D37F70AF0E66}" type="sibTrans" cxnId="{05391A01-1C68-4139-9C4B-8C38A761EC38}">
      <dgm:prSet/>
      <dgm:spPr>
        <a:solidFill>
          <a:schemeClr val="accent3">
            <a:lumMod val="75000"/>
            <a:alpha val="63333"/>
          </a:schemeClr>
        </a:solidFill>
      </dgm:spPr>
      <dgm:t>
        <a:bodyPr/>
        <a:lstStyle/>
        <a:p>
          <a:endParaRPr lang="en-AU" dirty="0"/>
        </a:p>
      </dgm:t>
    </dgm:pt>
    <dgm:pt modelId="{56A0692A-ADB9-49AC-AE50-4388F629AA9C}">
      <dgm:prSet/>
      <dgm:spPr/>
      <dgm:t>
        <a:bodyPr/>
        <a:lstStyle/>
        <a:p>
          <a:r>
            <a:rPr lang="en-AU" dirty="0">
              <a:solidFill>
                <a:schemeClr val="tx1"/>
              </a:solidFill>
            </a:rPr>
            <a:t>the arrangements for the collection and any assessment, monitoring and review of safe work method statements at the workplace.</a:t>
          </a:r>
        </a:p>
      </dgm:t>
    </dgm:pt>
    <dgm:pt modelId="{588DE792-0C84-49A5-A576-6286D65E5377}" type="parTrans" cxnId="{B4222887-4A61-465C-A9FE-314F5B3DC997}">
      <dgm:prSet/>
      <dgm:spPr/>
      <dgm:t>
        <a:bodyPr/>
        <a:lstStyle/>
        <a:p>
          <a:endParaRPr lang="en-AU"/>
        </a:p>
      </dgm:t>
    </dgm:pt>
    <dgm:pt modelId="{165A7DFF-696E-4628-B143-99A2F9589F47}" type="sibTrans" cxnId="{B4222887-4A61-465C-A9FE-314F5B3DC997}">
      <dgm:prSet/>
      <dgm:spPr/>
      <dgm:t>
        <a:bodyPr/>
        <a:lstStyle/>
        <a:p>
          <a:endParaRPr lang="en-AU"/>
        </a:p>
      </dgm:t>
    </dgm:pt>
    <dgm:pt modelId="{053529C6-A3E5-4EC7-B7C1-30EF9ED8F0B2}">
      <dgm:prSet/>
      <dgm:spPr/>
      <dgm:t>
        <a:bodyPr/>
        <a:lstStyle/>
        <a:p>
          <a:r>
            <a:rPr lang="en-AU" dirty="0">
              <a:solidFill>
                <a:schemeClr val="tx1"/>
              </a:solidFill>
            </a:rPr>
            <a:t>any site-specific health and safety rules, and the arrangements for ensuring that all persons at the workplace are informed of these rules;</a:t>
          </a:r>
        </a:p>
      </dgm:t>
    </dgm:pt>
    <dgm:pt modelId="{401DD22C-1CB4-4DBE-BF2A-9C267DBAABDA}" type="parTrans" cxnId="{21D7F847-A6AE-4301-A469-EEBB3FF9CCA3}">
      <dgm:prSet/>
      <dgm:spPr/>
      <dgm:t>
        <a:bodyPr/>
        <a:lstStyle/>
        <a:p>
          <a:endParaRPr lang="en-AU"/>
        </a:p>
      </dgm:t>
    </dgm:pt>
    <dgm:pt modelId="{C8E8ADC2-600B-4DDB-9DAA-9D8CFE302A03}" type="sibTrans" cxnId="{21D7F847-A6AE-4301-A469-EEBB3FF9CCA3}">
      <dgm:prSet/>
      <dgm:spPr>
        <a:solidFill>
          <a:schemeClr val="accent3">
            <a:lumMod val="75000"/>
            <a:alpha val="50000"/>
          </a:schemeClr>
        </a:solidFill>
      </dgm:spPr>
      <dgm:t>
        <a:bodyPr/>
        <a:lstStyle/>
        <a:p>
          <a:endParaRPr lang="en-AU" dirty="0"/>
        </a:p>
      </dgm:t>
    </dgm:pt>
    <dgm:pt modelId="{AB576C0F-7836-461C-9433-B53835A468B4}" type="pres">
      <dgm:prSet presAssocID="{E87F1F00-6466-4A51-82DF-ECCD2AB98B0D}" presName="outerComposite" presStyleCnt="0">
        <dgm:presLayoutVars>
          <dgm:chMax val="5"/>
          <dgm:dir/>
          <dgm:resizeHandles val="exact"/>
        </dgm:presLayoutVars>
      </dgm:prSet>
      <dgm:spPr/>
      <dgm:t>
        <a:bodyPr/>
        <a:lstStyle/>
        <a:p>
          <a:endParaRPr lang="en-AU"/>
        </a:p>
      </dgm:t>
    </dgm:pt>
    <dgm:pt modelId="{CC9E97E9-5659-4CBD-BD29-375B73B4B86D}" type="pres">
      <dgm:prSet presAssocID="{E87F1F00-6466-4A51-82DF-ECCD2AB98B0D}" presName="dummyMaxCanvas" presStyleCnt="0">
        <dgm:presLayoutVars/>
      </dgm:prSet>
      <dgm:spPr/>
    </dgm:pt>
    <dgm:pt modelId="{BB5E5B0E-DC51-42FB-9FDD-83A76B18616F}" type="pres">
      <dgm:prSet presAssocID="{E87F1F00-6466-4A51-82DF-ECCD2AB98B0D}" presName="FiveNodes_1" presStyleLbl="node1" presStyleIdx="0" presStyleCnt="5" custScaleY="74101" custLinFactNeighborY="0">
        <dgm:presLayoutVars>
          <dgm:bulletEnabled val="1"/>
        </dgm:presLayoutVars>
      </dgm:prSet>
      <dgm:spPr/>
      <dgm:t>
        <a:bodyPr/>
        <a:lstStyle/>
        <a:p>
          <a:endParaRPr lang="en-AU"/>
        </a:p>
      </dgm:t>
    </dgm:pt>
    <dgm:pt modelId="{373A7B45-4CBA-4A7E-BC71-2C25F2AD3C72}" type="pres">
      <dgm:prSet presAssocID="{E87F1F00-6466-4A51-82DF-ECCD2AB98B0D}" presName="FiveNodes_2" presStyleLbl="node1" presStyleIdx="1" presStyleCnt="5" custScaleX="100315" custScaleY="74101" custLinFactNeighborX="-2820" custLinFactNeighborY="-20450">
        <dgm:presLayoutVars>
          <dgm:bulletEnabled val="1"/>
        </dgm:presLayoutVars>
      </dgm:prSet>
      <dgm:spPr/>
      <dgm:t>
        <a:bodyPr/>
        <a:lstStyle/>
        <a:p>
          <a:endParaRPr lang="en-AU"/>
        </a:p>
      </dgm:t>
    </dgm:pt>
    <dgm:pt modelId="{D4922C65-FD5F-4C8A-8251-CB076F9DF93B}" type="pres">
      <dgm:prSet presAssocID="{E87F1F00-6466-4A51-82DF-ECCD2AB98B0D}" presName="FiveNodes_3" presStyleLbl="node1" presStyleIdx="2" presStyleCnt="5" custScaleY="74101" custLinFactNeighborX="-4512" custLinFactNeighborY="-43519">
        <dgm:presLayoutVars>
          <dgm:bulletEnabled val="1"/>
        </dgm:presLayoutVars>
      </dgm:prSet>
      <dgm:spPr/>
      <dgm:t>
        <a:bodyPr/>
        <a:lstStyle/>
        <a:p>
          <a:endParaRPr lang="en-AU"/>
        </a:p>
      </dgm:t>
    </dgm:pt>
    <dgm:pt modelId="{6D067986-B89B-4968-9F1F-7D17F1AC84B2}" type="pres">
      <dgm:prSet presAssocID="{E87F1F00-6466-4A51-82DF-ECCD2AB98B0D}" presName="FiveNodes_4" presStyleLbl="node1" presStyleIdx="3" presStyleCnt="5" custScaleY="74101" custLinFactNeighborX="-6768" custLinFactNeighborY="-65231">
        <dgm:presLayoutVars>
          <dgm:bulletEnabled val="1"/>
        </dgm:presLayoutVars>
      </dgm:prSet>
      <dgm:spPr/>
      <dgm:t>
        <a:bodyPr/>
        <a:lstStyle/>
        <a:p>
          <a:endParaRPr lang="en-AU"/>
        </a:p>
      </dgm:t>
    </dgm:pt>
    <dgm:pt modelId="{1B02ECDE-7F7D-4663-A2AF-63FB98F46B62}" type="pres">
      <dgm:prSet presAssocID="{E87F1F00-6466-4A51-82DF-ECCD2AB98B0D}" presName="FiveNodes_5" presStyleLbl="node1" presStyleIdx="4" presStyleCnt="5" custScaleY="74101" custLinFactNeighborX="-7896" custLinFactNeighborY="-85586">
        <dgm:presLayoutVars>
          <dgm:bulletEnabled val="1"/>
        </dgm:presLayoutVars>
      </dgm:prSet>
      <dgm:spPr/>
      <dgm:t>
        <a:bodyPr/>
        <a:lstStyle/>
        <a:p>
          <a:endParaRPr lang="en-AU"/>
        </a:p>
      </dgm:t>
    </dgm:pt>
    <dgm:pt modelId="{FE7624C0-5F1F-4E7D-AAF5-5A4FC1076386}" type="pres">
      <dgm:prSet presAssocID="{E87F1F00-6466-4A51-82DF-ECCD2AB98B0D}" presName="FiveConn_1-2" presStyleLbl="fgAccFollowNode1" presStyleIdx="0" presStyleCnt="4" custLinFactNeighborX="-8352" custLinFactNeighborY="2088">
        <dgm:presLayoutVars>
          <dgm:bulletEnabled val="1"/>
        </dgm:presLayoutVars>
      </dgm:prSet>
      <dgm:spPr/>
      <dgm:t>
        <a:bodyPr/>
        <a:lstStyle/>
        <a:p>
          <a:endParaRPr lang="en-AU"/>
        </a:p>
      </dgm:t>
    </dgm:pt>
    <dgm:pt modelId="{5FE933F9-2909-44B6-9699-760BB6DB9E7C}" type="pres">
      <dgm:prSet presAssocID="{E87F1F00-6466-4A51-82DF-ECCD2AB98B0D}" presName="FiveConn_2-3" presStyleLbl="fgAccFollowNode1" presStyleIdx="1" presStyleCnt="4" custLinFactNeighborX="-45936" custLinFactNeighborY="-35496">
        <dgm:presLayoutVars>
          <dgm:bulletEnabled val="1"/>
        </dgm:presLayoutVars>
      </dgm:prSet>
      <dgm:spPr/>
      <dgm:t>
        <a:bodyPr/>
        <a:lstStyle/>
        <a:p>
          <a:endParaRPr lang="en-AU"/>
        </a:p>
      </dgm:t>
    </dgm:pt>
    <dgm:pt modelId="{470742E1-1668-4F4D-89B9-A5114B72FF2F}" type="pres">
      <dgm:prSet presAssocID="{E87F1F00-6466-4A51-82DF-ECCD2AB98B0D}" presName="FiveConn_3-4" presStyleLbl="fgAccFollowNode1" presStyleIdx="2" presStyleCnt="4" custLinFactNeighborX="-68904" custLinFactNeighborY="-58464">
        <dgm:presLayoutVars>
          <dgm:bulletEnabled val="1"/>
        </dgm:presLayoutVars>
      </dgm:prSet>
      <dgm:spPr/>
      <dgm:t>
        <a:bodyPr/>
        <a:lstStyle/>
        <a:p>
          <a:endParaRPr lang="en-AU"/>
        </a:p>
      </dgm:t>
    </dgm:pt>
    <dgm:pt modelId="{D6A7FFC9-89FD-45A7-9068-DF1A2BA737E0}" type="pres">
      <dgm:prSet presAssocID="{E87F1F00-6466-4A51-82DF-ECCD2AB98B0D}" presName="FiveConn_4-5" presStyleLbl="fgAccFollowNode1" presStyleIdx="3" presStyleCnt="4" custLinFactX="-4400" custLinFactNeighborX="-100000" custLinFactNeighborY="-93960">
        <dgm:presLayoutVars>
          <dgm:bulletEnabled val="1"/>
        </dgm:presLayoutVars>
      </dgm:prSet>
      <dgm:spPr/>
      <dgm:t>
        <a:bodyPr/>
        <a:lstStyle/>
        <a:p>
          <a:endParaRPr lang="en-AU"/>
        </a:p>
      </dgm:t>
    </dgm:pt>
    <dgm:pt modelId="{96F16B72-959F-4945-9437-589C8BC06B23}" type="pres">
      <dgm:prSet presAssocID="{E87F1F00-6466-4A51-82DF-ECCD2AB98B0D}" presName="FiveNodes_1_text" presStyleLbl="node1" presStyleIdx="4" presStyleCnt="5">
        <dgm:presLayoutVars>
          <dgm:bulletEnabled val="1"/>
        </dgm:presLayoutVars>
      </dgm:prSet>
      <dgm:spPr/>
      <dgm:t>
        <a:bodyPr/>
        <a:lstStyle/>
        <a:p>
          <a:endParaRPr lang="en-AU"/>
        </a:p>
      </dgm:t>
    </dgm:pt>
    <dgm:pt modelId="{59687D39-CDDE-4D10-8C2F-FE6FEF4D611E}" type="pres">
      <dgm:prSet presAssocID="{E87F1F00-6466-4A51-82DF-ECCD2AB98B0D}" presName="FiveNodes_2_text" presStyleLbl="node1" presStyleIdx="4" presStyleCnt="5">
        <dgm:presLayoutVars>
          <dgm:bulletEnabled val="1"/>
        </dgm:presLayoutVars>
      </dgm:prSet>
      <dgm:spPr/>
      <dgm:t>
        <a:bodyPr/>
        <a:lstStyle/>
        <a:p>
          <a:endParaRPr lang="en-AU"/>
        </a:p>
      </dgm:t>
    </dgm:pt>
    <dgm:pt modelId="{26E2EB42-6D0C-42B7-9131-8DC569190DA3}" type="pres">
      <dgm:prSet presAssocID="{E87F1F00-6466-4A51-82DF-ECCD2AB98B0D}" presName="FiveNodes_3_text" presStyleLbl="node1" presStyleIdx="4" presStyleCnt="5">
        <dgm:presLayoutVars>
          <dgm:bulletEnabled val="1"/>
        </dgm:presLayoutVars>
      </dgm:prSet>
      <dgm:spPr/>
      <dgm:t>
        <a:bodyPr/>
        <a:lstStyle/>
        <a:p>
          <a:endParaRPr lang="en-AU"/>
        </a:p>
      </dgm:t>
    </dgm:pt>
    <dgm:pt modelId="{F75F0B2B-63FC-44DB-A5AA-7EF5E4933573}" type="pres">
      <dgm:prSet presAssocID="{E87F1F00-6466-4A51-82DF-ECCD2AB98B0D}" presName="FiveNodes_4_text" presStyleLbl="node1" presStyleIdx="4" presStyleCnt="5">
        <dgm:presLayoutVars>
          <dgm:bulletEnabled val="1"/>
        </dgm:presLayoutVars>
      </dgm:prSet>
      <dgm:spPr/>
      <dgm:t>
        <a:bodyPr/>
        <a:lstStyle/>
        <a:p>
          <a:endParaRPr lang="en-AU"/>
        </a:p>
      </dgm:t>
    </dgm:pt>
    <dgm:pt modelId="{00934000-093E-4F92-9277-7A83AD1C22AC}" type="pres">
      <dgm:prSet presAssocID="{E87F1F00-6466-4A51-82DF-ECCD2AB98B0D}" presName="FiveNodes_5_text" presStyleLbl="node1" presStyleIdx="4" presStyleCnt="5">
        <dgm:presLayoutVars>
          <dgm:bulletEnabled val="1"/>
        </dgm:presLayoutVars>
      </dgm:prSet>
      <dgm:spPr/>
      <dgm:t>
        <a:bodyPr/>
        <a:lstStyle/>
        <a:p>
          <a:endParaRPr lang="en-AU"/>
        </a:p>
      </dgm:t>
    </dgm:pt>
  </dgm:ptLst>
  <dgm:cxnLst>
    <dgm:cxn modelId="{55D8AF52-B082-4684-AB3C-25A337745E84}" type="presOf" srcId="{053529C6-A3E5-4EC7-B7C1-30EF9ED8F0B2}" destId="{F75F0B2B-63FC-44DB-A5AA-7EF5E4933573}" srcOrd="1" destOrd="0" presId="urn:microsoft.com/office/officeart/2005/8/layout/vProcess5"/>
    <dgm:cxn modelId="{21D7F847-A6AE-4301-A469-EEBB3FF9CCA3}" srcId="{E87F1F00-6466-4A51-82DF-ECCD2AB98B0D}" destId="{053529C6-A3E5-4EC7-B7C1-30EF9ED8F0B2}" srcOrd="3" destOrd="0" parTransId="{401DD22C-1CB4-4DBE-BF2A-9C267DBAABDA}" sibTransId="{C8E8ADC2-600B-4DDB-9DAA-9D8CFE302A03}"/>
    <dgm:cxn modelId="{70893B43-D06C-442A-B827-1F987FB1B185}" srcId="{E87F1F00-6466-4A51-82DF-ECCD2AB98B0D}" destId="{02F6FF26-C870-4511-A046-A1B138C18FD7}" srcOrd="1" destOrd="0" parTransId="{F11DC0C4-73AE-4379-A267-829774BFB842}" sibTransId="{B5E69221-235F-49C4-8C44-8D748D6981C5}"/>
    <dgm:cxn modelId="{455C51D4-38CB-47CC-BDD0-109B563ABC87}" type="presOf" srcId="{B5E69221-235F-49C4-8C44-8D748D6981C5}" destId="{5FE933F9-2909-44B6-9699-760BB6DB9E7C}" srcOrd="0" destOrd="0" presId="urn:microsoft.com/office/officeart/2005/8/layout/vProcess5"/>
    <dgm:cxn modelId="{40658AA0-6740-489E-BA1F-6A57AFED22BE}" type="presOf" srcId="{56A0692A-ADB9-49AC-AE50-4388F629AA9C}" destId="{1B02ECDE-7F7D-4663-A2AF-63FB98F46B62}" srcOrd="0" destOrd="0" presId="urn:microsoft.com/office/officeart/2005/8/layout/vProcess5"/>
    <dgm:cxn modelId="{AE651D3E-5B7A-43DA-964D-B7EB1A752B8B}" type="presOf" srcId="{DCED62CF-2143-4230-99AE-AA9B2D9B4D5E}" destId="{26E2EB42-6D0C-42B7-9131-8DC569190DA3}" srcOrd="1" destOrd="0" presId="urn:microsoft.com/office/officeart/2005/8/layout/vProcess5"/>
    <dgm:cxn modelId="{594DB598-6656-485D-95B0-45429F1826A3}" type="presOf" srcId="{DCED62CF-2143-4230-99AE-AA9B2D9B4D5E}" destId="{D4922C65-FD5F-4C8A-8251-CB076F9DF93B}" srcOrd="0" destOrd="0" presId="urn:microsoft.com/office/officeart/2005/8/layout/vProcess5"/>
    <dgm:cxn modelId="{430F50D4-F864-490D-A956-87123B2E66E2}" type="presOf" srcId="{02F6FF26-C870-4511-A046-A1B138C18FD7}" destId="{59687D39-CDDE-4D10-8C2F-FE6FEF4D611E}" srcOrd="1" destOrd="0" presId="urn:microsoft.com/office/officeart/2005/8/layout/vProcess5"/>
    <dgm:cxn modelId="{1683D937-9D67-41A7-920E-FCDDD0461A2C}" type="presOf" srcId="{F6A942D5-25E4-4D16-A42E-D37F70AF0E66}" destId="{470742E1-1668-4F4D-89B9-A5114B72FF2F}" srcOrd="0" destOrd="0" presId="urn:microsoft.com/office/officeart/2005/8/layout/vProcess5"/>
    <dgm:cxn modelId="{1EF63C6C-7211-437A-9266-42BE6B1CCA15}" type="presOf" srcId="{E87F1F00-6466-4A51-82DF-ECCD2AB98B0D}" destId="{AB576C0F-7836-461C-9433-B53835A468B4}" srcOrd="0" destOrd="0" presId="urn:microsoft.com/office/officeart/2005/8/layout/vProcess5"/>
    <dgm:cxn modelId="{895D8862-4E7F-4607-A127-CC8404594FD9}" type="presOf" srcId="{56A0692A-ADB9-49AC-AE50-4388F629AA9C}" destId="{00934000-093E-4F92-9277-7A83AD1C22AC}" srcOrd="1" destOrd="0" presId="urn:microsoft.com/office/officeart/2005/8/layout/vProcess5"/>
    <dgm:cxn modelId="{C96FC98B-A66E-43D6-9B49-6673BDB57B01}" type="presOf" srcId="{C8E8ADC2-600B-4DDB-9DAA-9D8CFE302A03}" destId="{D6A7FFC9-89FD-45A7-9068-DF1A2BA737E0}" srcOrd="0" destOrd="0" presId="urn:microsoft.com/office/officeart/2005/8/layout/vProcess5"/>
    <dgm:cxn modelId="{29C94C10-DFCA-408F-887E-13EB14BF463E}" type="presOf" srcId="{4A40D92A-B404-4E19-B841-743E7D8CD7A3}" destId="{FE7624C0-5F1F-4E7D-AAF5-5A4FC1076386}" srcOrd="0" destOrd="0" presId="urn:microsoft.com/office/officeart/2005/8/layout/vProcess5"/>
    <dgm:cxn modelId="{568CF8CD-F3C2-4711-97EA-15BE93599CF7}" type="presOf" srcId="{02F6FF26-C870-4511-A046-A1B138C18FD7}" destId="{373A7B45-4CBA-4A7E-BC71-2C25F2AD3C72}" srcOrd="0" destOrd="0" presId="urn:microsoft.com/office/officeart/2005/8/layout/vProcess5"/>
    <dgm:cxn modelId="{A2BDA0B9-B6F7-40ED-B523-546035A88DFD}" type="presOf" srcId="{2BE5C123-D40E-45F8-A8E1-85715A8A2597}" destId="{BB5E5B0E-DC51-42FB-9FDD-83A76B18616F}" srcOrd="0" destOrd="0" presId="urn:microsoft.com/office/officeart/2005/8/layout/vProcess5"/>
    <dgm:cxn modelId="{03EE98AD-EB4A-4650-8DB8-15FEE3B3092F}" type="presOf" srcId="{053529C6-A3E5-4EC7-B7C1-30EF9ED8F0B2}" destId="{6D067986-B89B-4968-9F1F-7D17F1AC84B2}" srcOrd="0" destOrd="0" presId="urn:microsoft.com/office/officeart/2005/8/layout/vProcess5"/>
    <dgm:cxn modelId="{B4222887-4A61-465C-A9FE-314F5B3DC997}" srcId="{E87F1F00-6466-4A51-82DF-ECCD2AB98B0D}" destId="{56A0692A-ADB9-49AC-AE50-4388F629AA9C}" srcOrd="4" destOrd="0" parTransId="{588DE792-0C84-49A5-A576-6286D65E5377}" sibTransId="{165A7DFF-696E-4628-B143-99A2F9589F47}"/>
    <dgm:cxn modelId="{7F547E5E-D962-4381-B77D-D35620917234}" type="presOf" srcId="{2BE5C123-D40E-45F8-A8E1-85715A8A2597}" destId="{96F16B72-959F-4945-9437-589C8BC06B23}" srcOrd="1" destOrd="0" presId="urn:microsoft.com/office/officeart/2005/8/layout/vProcess5"/>
    <dgm:cxn modelId="{05391A01-1C68-4139-9C4B-8C38A761EC38}" srcId="{E87F1F00-6466-4A51-82DF-ECCD2AB98B0D}" destId="{DCED62CF-2143-4230-99AE-AA9B2D9B4D5E}" srcOrd="2" destOrd="0" parTransId="{6AA27CCF-6185-44A2-9B57-6119A748F23E}" sibTransId="{F6A942D5-25E4-4D16-A42E-D37F70AF0E66}"/>
    <dgm:cxn modelId="{5CBE94BE-D494-455C-A68A-B163C4867054}" srcId="{E87F1F00-6466-4A51-82DF-ECCD2AB98B0D}" destId="{2BE5C123-D40E-45F8-A8E1-85715A8A2597}" srcOrd="0" destOrd="0" parTransId="{6D14BE6D-DFBB-4E28-B55B-71EA95FAB172}" sibTransId="{4A40D92A-B404-4E19-B841-743E7D8CD7A3}"/>
    <dgm:cxn modelId="{B3F59230-39E9-4A81-A2DA-3F24BE18C170}" type="presParOf" srcId="{AB576C0F-7836-461C-9433-B53835A468B4}" destId="{CC9E97E9-5659-4CBD-BD29-375B73B4B86D}" srcOrd="0" destOrd="0" presId="urn:microsoft.com/office/officeart/2005/8/layout/vProcess5"/>
    <dgm:cxn modelId="{A0B742CE-0EBF-4B1E-8699-0DB5EE2B7407}" type="presParOf" srcId="{AB576C0F-7836-461C-9433-B53835A468B4}" destId="{BB5E5B0E-DC51-42FB-9FDD-83A76B18616F}" srcOrd="1" destOrd="0" presId="urn:microsoft.com/office/officeart/2005/8/layout/vProcess5"/>
    <dgm:cxn modelId="{6BA00CF6-F27D-4E0E-A9F9-2D1312D2A653}" type="presParOf" srcId="{AB576C0F-7836-461C-9433-B53835A468B4}" destId="{373A7B45-4CBA-4A7E-BC71-2C25F2AD3C72}" srcOrd="2" destOrd="0" presId="urn:microsoft.com/office/officeart/2005/8/layout/vProcess5"/>
    <dgm:cxn modelId="{B6D424B4-2387-49B6-A5E6-031D9792F930}" type="presParOf" srcId="{AB576C0F-7836-461C-9433-B53835A468B4}" destId="{D4922C65-FD5F-4C8A-8251-CB076F9DF93B}" srcOrd="3" destOrd="0" presId="urn:microsoft.com/office/officeart/2005/8/layout/vProcess5"/>
    <dgm:cxn modelId="{964C65AF-8536-424C-A054-198E1B6B69E7}" type="presParOf" srcId="{AB576C0F-7836-461C-9433-B53835A468B4}" destId="{6D067986-B89B-4968-9F1F-7D17F1AC84B2}" srcOrd="4" destOrd="0" presId="urn:microsoft.com/office/officeart/2005/8/layout/vProcess5"/>
    <dgm:cxn modelId="{8EFDE339-4AC9-4290-9C33-CCD9D4176143}" type="presParOf" srcId="{AB576C0F-7836-461C-9433-B53835A468B4}" destId="{1B02ECDE-7F7D-4663-A2AF-63FB98F46B62}" srcOrd="5" destOrd="0" presId="urn:microsoft.com/office/officeart/2005/8/layout/vProcess5"/>
    <dgm:cxn modelId="{8CB28259-D63A-414B-AA8C-590F4A113E88}" type="presParOf" srcId="{AB576C0F-7836-461C-9433-B53835A468B4}" destId="{FE7624C0-5F1F-4E7D-AAF5-5A4FC1076386}" srcOrd="6" destOrd="0" presId="urn:microsoft.com/office/officeart/2005/8/layout/vProcess5"/>
    <dgm:cxn modelId="{98AE3EF7-81BE-45DF-A588-62D37BBB71E9}" type="presParOf" srcId="{AB576C0F-7836-461C-9433-B53835A468B4}" destId="{5FE933F9-2909-44B6-9699-760BB6DB9E7C}" srcOrd="7" destOrd="0" presId="urn:microsoft.com/office/officeart/2005/8/layout/vProcess5"/>
    <dgm:cxn modelId="{75D19A17-B34E-434D-AB6A-D3022F906A8D}" type="presParOf" srcId="{AB576C0F-7836-461C-9433-B53835A468B4}" destId="{470742E1-1668-4F4D-89B9-A5114B72FF2F}" srcOrd="8" destOrd="0" presId="urn:microsoft.com/office/officeart/2005/8/layout/vProcess5"/>
    <dgm:cxn modelId="{AF2D163C-777E-4EA2-A657-22580ED7955D}" type="presParOf" srcId="{AB576C0F-7836-461C-9433-B53835A468B4}" destId="{D6A7FFC9-89FD-45A7-9068-DF1A2BA737E0}" srcOrd="9" destOrd="0" presId="urn:microsoft.com/office/officeart/2005/8/layout/vProcess5"/>
    <dgm:cxn modelId="{73F2A165-F61D-47B6-883E-F703E6DDB0EF}" type="presParOf" srcId="{AB576C0F-7836-461C-9433-B53835A468B4}" destId="{96F16B72-959F-4945-9437-589C8BC06B23}" srcOrd="10" destOrd="0" presId="urn:microsoft.com/office/officeart/2005/8/layout/vProcess5"/>
    <dgm:cxn modelId="{293E5AF8-F36E-4FFB-97DF-894DB2953DDD}" type="presParOf" srcId="{AB576C0F-7836-461C-9433-B53835A468B4}" destId="{59687D39-CDDE-4D10-8C2F-FE6FEF4D611E}" srcOrd="11" destOrd="0" presId="urn:microsoft.com/office/officeart/2005/8/layout/vProcess5"/>
    <dgm:cxn modelId="{062BB769-C0BD-461C-ADBA-78F345BD7AA8}" type="presParOf" srcId="{AB576C0F-7836-461C-9433-B53835A468B4}" destId="{26E2EB42-6D0C-42B7-9131-8DC569190DA3}" srcOrd="12" destOrd="0" presId="urn:microsoft.com/office/officeart/2005/8/layout/vProcess5"/>
    <dgm:cxn modelId="{DB293D21-887A-40B0-B051-E5F98F59F92A}" type="presParOf" srcId="{AB576C0F-7836-461C-9433-B53835A468B4}" destId="{F75F0B2B-63FC-44DB-A5AA-7EF5E4933573}" srcOrd="13" destOrd="0" presId="urn:microsoft.com/office/officeart/2005/8/layout/vProcess5"/>
    <dgm:cxn modelId="{0E5C0E22-877E-49FC-A875-068FD1971132}" type="presParOf" srcId="{AB576C0F-7836-461C-9433-B53835A468B4}" destId="{00934000-093E-4F92-9277-7A83AD1C22A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E5B0E-DC51-42FB-9FDD-83A76B18616F}">
      <dsp:nvSpPr>
        <dsp:cNvPr id="0" name=""/>
        <dsp:cNvSpPr/>
      </dsp:nvSpPr>
      <dsp:spPr>
        <a:xfrm>
          <a:off x="0" y="113322"/>
          <a:ext cx="8449056" cy="648465"/>
        </a:xfrm>
        <a:prstGeom prst="roundRect">
          <a:avLst>
            <a:gd name="adj" fmla="val 10000"/>
          </a:avLst>
        </a:prstGeom>
        <a:solidFill>
          <a:schemeClr val="accent3">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AU" sz="1200" kern="1200" dirty="0">
              <a:solidFill>
                <a:schemeClr val="tx1"/>
              </a:solidFill>
            </a:rPr>
            <a:t>the names, positions and health and safety responsibilities of all persons at the workplace whose positions or roles involve specific health and safety responsibilities in connection with the project;</a:t>
          </a:r>
        </a:p>
      </dsp:txBody>
      <dsp:txXfrm>
        <a:off x="18993" y="132315"/>
        <a:ext cx="7415631" cy="610479"/>
      </dsp:txXfrm>
    </dsp:sp>
    <dsp:sp modelId="{373A7B45-4CBA-4A7E-BC71-2C25F2AD3C72}">
      <dsp:nvSpPr>
        <dsp:cNvPr id="0" name=""/>
        <dsp:cNvSpPr/>
      </dsp:nvSpPr>
      <dsp:spPr>
        <a:xfrm>
          <a:off x="379365" y="931016"/>
          <a:ext cx="8475670" cy="648465"/>
        </a:xfrm>
        <a:prstGeom prst="roundRect">
          <a:avLst>
            <a:gd name="adj" fmla="val 10000"/>
          </a:avLst>
        </a:prstGeom>
        <a:solidFill>
          <a:schemeClr val="accent3">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AU" sz="1200" kern="1200" dirty="0">
              <a:solidFill>
                <a:schemeClr val="tx1"/>
              </a:solidFill>
            </a:rPr>
            <a:t>the arrangements in place, between any persons conducting a business or undertaking at the workplace where the construction project is being undertaken, for consultation, cooperation and the coordination of activities in relation to compliance with their duties under the Act and this Regulation;</a:t>
          </a:r>
        </a:p>
      </dsp:txBody>
      <dsp:txXfrm>
        <a:off x="398358" y="950009"/>
        <a:ext cx="7234147" cy="610479"/>
      </dsp:txXfrm>
    </dsp:sp>
    <dsp:sp modelId="{D4922C65-FD5F-4C8A-8251-CB076F9DF93B}">
      <dsp:nvSpPr>
        <dsp:cNvPr id="0" name=""/>
        <dsp:cNvSpPr/>
      </dsp:nvSpPr>
      <dsp:spPr>
        <a:xfrm>
          <a:off x="880650" y="1725791"/>
          <a:ext cx="8449056" cy="648465"/>
        </a:xfrm>
        <a:prstGeom prst="roundRect">
          <a:avLst>
            <a:gd name="adj" fmla="val 10000"/>
          </a:avLst>
        </a:prstGeom>
        <a:solidFill>
          <a:schemeClr val="accent3">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AU" sz="1200" kern="1200" dirty="0">
              <a:solidFill>
                <a:schemeClr val="tx1"/>
              </a:solidFill>
            </a:rPr>
            <a:t>the arrangements in place for managing any work health and safety incidents that occur;</a:t>
          </a:r>
        </a:p>
      </dsp:txBody>
      <dsp:txXfrm>
        <a:off x="899643" y="1744784"/>
        <a:ext cx="7211311" cy="610479"/>
      </dsp:txXfrm>
    </dsp:sp>
    <dsp:sp modelId="{6D067986-B89B-4968-9F1F-7D17F1AC84B2}">
      <dsp:nvSpPr>
        <dsp:cNvPr id="0" name=""/>
        <dsp:cNvSpPr/>
      </dsp:nvSpPr>
      <dsp:spPr>
        <a:xfrm>
          <a:off x="1320975" y="2532441"/>
          <a:ext cx="8449056" cy="648465"/>
        </a:xfrm>
        <a:prstGeom prst="roundRect">
          <a:avLst>
            <a:gd name="adj" fmla="val 10000"/>
          </a:avLst>
        </a:prstGeom>
        <a:solidFill>
          <a:schemeClr val="accent3">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AU" sz="1200" kern="1200" dirty="0">
              <a:solidFill>
                <a:schemeClr val="tx1"/>
              </a:solidFill>
            </a:rPr>
            <a:t>any site-specific health and safety rules, and the arrangements for ensuring that all persons at the workplace are informed of these rules;</a:t>
          </a:r>
        </a:p>
      </dsp:txBody>
      <dsp:txXfrm>
        <a:off x="1339968" y="2551434"/>
        <a:ext cx="7211311" cy="610479"/>
      </dsp:txXfrm>
    </dsp:sp>
    <dsp:sp modelId="{1B02ECDE-7F7D-4663-A2AF-63FB98F46B62}">
      <dsp:nvSpPr>
        <dsp:cNvPr id="0" name=""/>
        <dsp:cNvSpPr/>
      </dsp:nvSpPr>
      <dsp:spPr>
        <a:xfrm>
          <a:off x="1856606" y="3350966"/>
          <a:ext cx="8449056" cy="648465"/>
        </a:xfrm>
        <a:prstGeom prst="roundRect">
          <a:avLst>
            <a:gd name="adj" fmla="val 10000"/>
          </a:avLst>
        </a:prstGeom>
        <a:solidFill>
          <a:schemeClr val="accent3">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AU" sz="1200" kern="1200" dirty="0">
              <a:solidFill>
                <a:schemeClr val="tx1"/>
              </a:solidFill>
            </a:rPr>
            <a:t>the arrangements for the collection and any assessment, monitoring and review of safe work method statements at the workplace.</a:t>
          </a:r>
        </a:p>
      </dsp:txBody>
      <dsp:txXfrm>
        <a:off x="1875599" y="3369959"/>
        <a:ext cx="7211311" cy="610479"/>
      </dsp:txXfrm>
    </dsp:sp>
    <dsp:sp modelId="{FE7624C0-5F1F-4E7D-AAF5-5A4FC1076386}">
      <dsp:nvSpPr>
        <dsp:cNvPr id="0" name=""/>
        <dsp:cNvSpPr/>
      </dsp:nvSpPr>
      <dsp:spPr>
        <a:xfrm>
          <a:off x="7832725" y="651194"/>
          <a:ext cx="568822" cy="568822"/>
        </a:xfrm>
        <a:prstGeom prst="downArrow">
          <a:avLst>
            <a:gd name="adj1" fmla="val 55000"/>
            <a:gd name="adj2" fmla="val 45000"/>
          </a:avLst>
        </a:prstGeom>
        <a:solidFill>
          <a:schemeClr val="accent3">
            <a:lumMod val="75000"/>
            <a:alpha val="9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AU" sz="2700" kern="1200" dirty="0"/>
        </a:p>
      </dsp:txBody>
      <dsp:txXfrm>
        <a:off x="7960710" y="651194"/>
        <a:ext cx="312852" cy="428039"/>
      </dsp:txXfrm>
    </dsp:sp>
    <dsp:sp modelId="{5FE933F9-2909-44B6-9699-760BB6DB9E7C}">
      <dsp:nvSpPr>
        <dsp:cNvPr id="0" name=""/>
        <dsp:cNvSpPr/>
      </dsp:nvSpPr>
      <dsp:spPr>
        <a:xfrm>
          <a:off x="8249875" y="1434062"/>
          <a:ext cx="568822" cy="568822"/>
        </a:xfrm>
        <a:prstGeom prst="downArrow">
          <a:avLst>
            <a:gd name="adj1" fmla="val 55000"/>
            <a:gd name="adj2" fmla="val 45000"/>
          </a:avLst>
        </a:prstGeom>
        <a:solidFill>
          <a:schemeClr val="accent3">
            <a:lumMod val="75000"/>
            <a:alpha val="76667"/>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AU" sz="2700" kern="1200" dirty="0"/>
        </a:p>
      </dsp:txBody>
      <dsp:txXfrm>
        <a:off x="8377860" y="1434062"/>
        <a:ext cx="312852" cy="428039"/>
      </dsp:txXfrm>
    </dsp:sp>
    <dsp:sp modelId="{470742E1-1668-4F4D-89B9-A5114B72FF2F}">
      <dsp:nvSpPr>
        <dsp:cNvPr id="0" name=""/>
        <dsp:cNvSpPr/>
      </dsp:nvSpPr>
      <dsp:spPr>
        <a:xfrm>
          <a:off x="8750164" y="2285483"/>
          <a:ext cx="568822" cy="568822"/>
        </a:xfrm>
        <a:prstGeom prst="downArrow">
          <a:avLst>
            <a:gd name="adj1" fmla="val 55000"/>
            <a:gd name="adj2" fmla="val 45000"/>
          </a:avLst>
        </a:prstGeom>
        <a:solidFill>
          <a:schemeClr val="accent3">
            <a:lumMod val="75000"/>
            <a:alpha val="63333"/>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AU" sz="2700" kern="1200" dirty="0"/>
        </a:p>
      </dsp:txBody>
      <dsp:txXfrm>
        <a:off x="8878149" y="2285483"/>
        <a:ext cx="312852" cy="428039"/>
      </dsp:txXfrm>
    </dsp:sp>
    <dsp:sp modelId="{D6A7FFC9-89FD-45A7-9068-DF1A2BA737E0}">
      <dsp:nvSpPr>
        <dsp:cNvPr id="0" name=""/>
        <dsp:cNvSpPr/>
      </dsp:nvSpPr>
      <dsp:spPr>
        <a:xfrm>
          <a:off x="9179191" y="3089952"/>
          <a:ext cx="568822" cy="568822"/>
        </a:xfrm>
        <a:prstGeom prst="downArrow">
          <a:avLst>
            <a:gd name="adj1" fmla="val 55000"/>
            <a:gd name="adj2" fmla="val 45000"/>
          </a:avLst>
        </a:prstGeom>
        <a:solidFill>
          <a:schemeClr val="accent3">
            <a:lumMod val="75000"/>
            <a:alpha val="5000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AU" sz="2700" kern="1200" dirty="0"/>
        </a:p>
      </dsp:txBody>
      <dsp:txXfrm>
        <a:off x="9307176" y="3089952"/>
        <a:ext cx="312852" cy="4280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3/25/2020</a:t>
            </a:fld>
            <a:endParaRPr lang="en-US" dirty="0"/>
          </a:p>
        </p:txBody>
      </p:sp>
      <p:sp>
        <p:nvSpPr>
          <p:cNvPr id="4" name="Footer Placeholder 3">
            <a:extLst>
              <a:ext uri="{FF2B5EF4-FFF2-40B4-BE49-F238E27FC236}">
                <a16:creationId xmlns:a16="http://schemas.microsoft.com/office/drawing/2014/main" xmlns=""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4400"/>
            </a:lvl1pPr>
          </a:lstStyle>
          <a:p>
            <a:r>
              <a:rPr lang="en-US" noProof="0" dirty="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956400441"/>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xmlns="" id="{C414FF1F-6558-4E39-87DB-276E44F5477C}"/>
              </a:ext>
            </a:extLst>
          </p:cNvPr>
          <p:cNvSpPr>
            <a:spLocks noGrp="1"/>
          </p:cNvSpPr>
          <p:nvPr>
            <p:ph type="title"/>
          </p:nvPr>
        </p:nvSpPr>
        <p:spPr>
          <a:xfrm>
            <a:off x="1294363" y="448269"/>
            <a:ext cx="9603275" cy="1049235"/>
          </a:xfrm>
        </p:spPr>
        <p:txBody>
          <a:bodyPr>
            <a:normAutofit/>
          </a:bodyPr>
          <a:lstStyle>
            <a:lvl1pPr algn="ctr">
              <a:defRPr sz="3600"/>
            </a:lvl1pPr>
          </a:lstStyle>
          <a:p>
            <a:r>
              <a:rPr lang="en-US" noProof="0" dirty="0"/>
              <a:t>Click to edit Master title style</a:t>
            </a:r>
          </a:p>
        </p:txBody>
      </p:sp>
      <p:sp>
        <p:nvSpPr>
          <p:cNvPr id="8"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356888672"/>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a:xfrm>
            <a:off x="1294363" y="436394"/>
            <a:ext cx="9603275" cy="1049235"/>
          </a:xfrm>
        </p:spPr>
        <p:txBody>
          <a:bodyPr>
            <a:normAutofit/>
          </a:bodyPr>
          <a:lstStyle>
            <a:lvl1pPr algn="ctr">
              <a:defRPr sz="3600"/>
            </a:lvl1pPr>
          </a:lstStyle>
          <a:p>
            <a:r>
              <a:rPr lang="en-US" noProof="0" dirty="0"/>
              <a:t>Click to edit Master title style</a:t>
            </a:r>
          </a:p>
        </p:txBody>
      </p:sp>
      <p:sp>
        <p:nvSpPr>
          <p:cNvPr id="6" name="Text Placeholder 5">
            <a:extLst>
              <a:ext uri="{FF2B5EF4-FFF2-40B4-BE49-F238E27FC236}">
                <a16:creationId xmlns:a16="http://schemas.microsoft.com/office/drawing/2014/main" xmlns=""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grpSp>
        <p:nvGrpSpPr>
          <p:cNvPr id="9" name="Group 8">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0" name="Picture 9"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1"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401024230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1B74F78C-6D32-47C3-ABB2-6E7092A9C4A3}"/>
              </a:ext>
            </a:extLst>
          </p:cNvPr>
          <p:cNvSpPr>
            <a:spLocks noGrp="1"/>
          </p:cNvSpPr>
          <p:nvPr>
            <p:ph type="title"/>
          </p:nvPr>
        </p:nvSpPr>
        <p:spPr>
          <a:xfrm>
            <a:off x="1294363" y="460144"/>
            <a:ext cx="9603275" cy="1049235"/>
          </a:xfrm>
        </p:spPr>
        <p:txBody>
          <a:bodyPr/>
          <a:lstStyle>
            <a:lvl1pPr algn="ctr">
              <a:defRPr sz="3600"/>
            </a:lvl1pPr>
          </a:lstStyle>
          <a:p>
            <a:r>
              <a:rPr lang="en-US" noProof="0" dirty="0"/>
              <a:t>Click to edit Master title style</a:t>
            </a:r>
          </a:p>
        </p:txBody>
      </p:sp>
      <p:grpSp>
        <p:nvGrpSpPr>
          <p:cNvPr id="10" name="Group 9">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Tree>
    <p:extLst>
      <p:ext uri="{BB962C8B-B14F-4D97-AF65-F5344CB8AC3E}">
        <p14:creationId xmlns:p14="http://schemas.microsoft.com/office/powerpoint/2010/main" val="328165398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Gallery ">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xmlns=""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xmlns=""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xmlns=""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xmlns=""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xmlns=""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xmlns="" id="{2C1ABD52-D5FE-4FC2-8449-5DA0E52853E1}"/>
              </a:ext>
            </a:extLst>
          </p:cNvPr>
          <p:cNvSpPr>
            <a:spLocks noGrp="1"/>
          </p:cNvSpPr>
          <p:nvPr>
            <p:ph type="title"/>
          </p:nvPr>
        </p:nvSpPr>
        <p:spPr>
          <a:xfrm>
            <a:off x="1294363" y="436394"/>
            <a:ext cx="9603275" cy="1049235"/>
          </a:xfrm>
        </p:spPr>
        <p:txBody>
          <a:bodyPr/>
          <a:lstStyle>
            <a:lvl1pPr algn="ctr">
              <a:defRPr/>
            </a:lvl1pPr>
          </a:lstStyle>
          <a:p>
            <a:r>
              <a:rPr lang="en-US" noProof="0" dirty="0"/>
              <a:t>Click to edit Master title style</a:t>
            </a:r>
          </a:p>
        </p:txBody>
      </p:sp>
      <p:sp>
        <p:nvSpPr>
          <p:cNvPr id="16"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t>‹#›</a:t>
            </a:fld>
            <a:endParaRPr lang="en-AU" dirty="0"/>
          </a:p>
        </p:txBody>
      </p:sp>
      <p:sp>
        <p:nvSpPr>
          <p:cNvPr id="27" name="Slide Number Placeholder 4"/>
          <p:cNvSpPr txBox="1">
            <a:spLocks/>
          </p:cNvSpPr>
          <p:nvPr userDrawn="1"/>
        </p:nvSpPr>
        <p:spPr>
          <a:xfrm>
            <a:off x="10668000" y="64682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mtClean="0"/>
              <a:pPr/>
              <a:t>‹#›</a:t>
            </a:fld>
            <a:endParaRPr lang="en-AU" dirty="0"/>
          </a:p>
        </p:txBody>
      </p:sp>
    </p:spTree>
    <p:extLst>
      <p:ext uri="{BB962C8B-B14F-4D97-AF65-F5344CB8AC3E}">
        <p14:creationId xmlns:p14="http://schemas.microsoft.com/office/powerpoint/2010/main" val="2242703794"/>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dirty="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0" name="Straight Connector 9"/>
          <p:cNvCxnSpPr/>
          <p:nvPr/>
        </p:nvCxnSpPr>
        <p:spPr>
          <a:xfrm>
            <a:off x="3511296"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a16="http://schemas.microsoft.com/office/drawing/2014/main" xmlns="" id="{B93D3865-1DCC-42FB-907F-9495F94A74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a16="http://schemas.microsoft.com/office/drawing/2014/main" xmlns=""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Footer Placeholder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13" name="Slide Number Placeholder 6"/>
          <p:cNvSpPr txBox="1">
            <a:spLocks/>
          </p:cNvSpPr>
          <p:nvPr userDrawn="1"/>
        </p:nvSpPr>
        <p:spPr>
          <a:xfrm>
            <a:off x="10515600" y="63158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z="1400" smtClean="0">
                <a:latin typeface="Calibri" panose="020F0502020204030204" pitchFamily="34" charset="0"/>
                <a:cs typeface="Calibri" panose="020F0502020204030204" pitchFamily="34" charset="0"/>
              </a:rPr>
              <a:pPr/>
              <a:t>‹#›</a:t>
            </a:fld>
            <a:endParaRPr lang="en-AU" sz="1400" dirty="0">
              <a:latin typeface="Calibri" panose="020F0502020204030204" pitchFamily="34" charset="0"/>
              <a:cs typeface="Calibri" panose="020F0502020204030204" pitchFamily="34" charset="0"/>
            </a:endParaRPr>
          </a:p>
        </p:txBody>
      </p:sp>
      <p:sp>
        <p:nvSpPr>
          <p:cNvPr id="14" name="Date Placeholder 3">
            <a:extLst>
              <a:ext uri="{FF2B5EF4-FFF2-40B4-BE49-F238E27FC236}">
                <a16:creationId xmlns:a16="http://schemas.microsoft.com/office/drawing/2014/main" xmlns="" id="{EDB88DB0-3E25-479E-8306-08D41285DE27}"/>
              </a:ext>
            </a:extLst>
          </p:cNvPr>
          <p:cNvSpPr>
            <a:spLocks noGrp="1"/>
          </p:cNvSpPr>
          <p:nvPr userDrawn="1"/>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25 March </a:t>
            </a: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2020</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92" r:id="rId4"/>
    <p:sldLayoutId id="2147483696" r:id="rId5"/>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200" b="1" i="0" kern="1200" cap="all">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b="1"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b="1"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b="1"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b="1"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b="1"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WHS Management Plans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903380"/>
              </p:ext>
            </p:extLst>
          </p:nvPr>
        </p:nvGraphicFramePr>
        <p:xfrm>
          <a:off x="953975" y="1886405"/>
          <a:ext cx="10972800" cy="4861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953976" y="1517073"/>
            <a:ext cx="3914898" cy="369332"/>
          </a:xfrm>
          <a:prstGeom prst="rect">
            <a:avLst/>
          </a:prstGeom>
          <a:noFill/>
        </p:spPr>
        <p:txBody>
          <a:bodyPr wrap="square" rtlCol="0">
            <a:spAutoFit/>
          </a:bodyPr>
          <a:lstStyle/>
          <a:p>
            <a:r>
              <a:rPr lang="en-AU" dirty="0"/>
              <a:t>WHS Management Plan must include:</a:t>
            </a:r>
          </a:p>
        </p:txBody>
      </p:sp>
      <p:pic>
        <p:nvPicPr>
          <p:cNvPr id="3" name="Recorded Sound">
            <a:hlinkClick r:id="" action="ppaction://media"/>
            <a:extLst>
              <a:ext uri="{FF2B5EF4-FFF2-40B4-BE49-F238E27FC236}">
                <a16:creationId xmlns="" xmlns:a16="http://schemas.microsoft.com/office/drawing/2014/main" id="{E2935A56-7340-476C-AF18-A9E74833599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18433" y="6311262"/>
            <a:ext cx="649817" cy="487363"/>
          </a:xfrm>
          <a:prstGeom prst="rect">
            <a:avLst/>
          </a:prstGeom>
        </p:spPr>
      </p:pic>
    </p:spTree>
    <p:extLst>
      <p:ext uri="{BB962C8B-B14F-4D97-AF65-F5344CB8AC3E}">
        <p14:creationId xmlns:p14="http://schemas.microsoft.com/office/powerpoint/2010/main" val="384929238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xmlns=""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purl.org/dc/elements/1.1/"/>
    <ds:schemaRef ds:uri="http://schemas.openxmlformats.org/package/2006/metadata/core-properties"/>
    <ds:schemaRef ds:uri="16c05727-aa75-4e4a-9b5f-8a80a1165891"/>
    <ds:schemaRef ds:uri="http://schemas.microsoft.com/office/infopath/2007/PartnerControls"/>
    <ds:schemaRef ds:uri="http://purl.org/dc/terms/"/>
    <ds:schemaRef ds:uri="http://schemas.microsoft.com/office/2006/documentManagement/types"/>
    <ds:schemaRef ds:uri="71af3243-3dd4-4a8d-8c0d-dd76da1f02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147</Words>
  <Application>Microsoft Office PowerPoint</Application>
  <PresentationFormat>Custom</PresentationFormat>
  <Paragraphs>7</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Gallery</vt:lpstr>
      <vt:lpstr>WHS Management Plans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2019-10-17T18:07:54Z</dcterms:created>
  <dcterms:modified xsi:type="dcterms:W3CDTF">2020-03-24T22:53:32Z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