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72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 March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3143" y="865300"/>
            <a:ext cx="1092529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AU" sz="4000" b="1" dirty="0"/>
              <a:t>MANAGEMENT </a:t>
            </a:r>
            <a:r>
              <a:rPr lang="en-AU" sz="4000" b="1" dirty="0" smtClean="0"/>
              <a:t>PLANS</a:t>
            </a:r>
          </a:p>
          <a:p>
            <a:pPr algn="ctr">
              <a:lnSpc>
                <a:spcPct val="125000"/>
              </a:lnSpc>
            </a:pPr>
            <a:r>
              <a:rPr lang="en-AU" sz="4000" b="1" dirty="0" smtClean="0"/>
              <a:t>AND</a:t>
            </a:r>
          </a:p>
          <a:p>
            <a:pPr algn="ctr">
              <a:lnSpc>
                <a:spcPct val="125000"/>
              </a:lnSpc>
            </a:pPr>
            <a:r>
              <a:rPr lang="en-AU" sz="4000" b="1" dirty="0" smtClean="0"/>
              <a:t>SAFE </a:t>
            </a:r>
            <a:r>
              <a:rPr lang="en-AU" sz="4000" b="1" dirty="0"/>
              <a:t>WORK METHOD </a:t>
            </a:r>
            <a:r>
              <a:rPr lang="en-AU" sz="4000" b="1" dirty="0" smtClean="0"/>
              <a:t>STATEMENTS </a:t>
            </a:r>
            <a:endParaRPr lang="en-AU" sz="4000" b="1" dirty="0"/>
          </a:p>
          <a:p>
            <a:pPr algn="ctr"/>
            <a:endParaRPr lang="en-AU" sz="4400" b="1" dirty="0"/>
          </a:p>
          <a:p>
            <a:pPr algn="ctr"/>
            <a:endParaRPr lang="en-AU" sz="4400" b="1" dirty="0"/>
          </a:p>
          <a:p>
            <a:pPr algn="ctr"/>
            <a:endParaRPr lang="en-AU" sz="4400" b="1" dirty="0"/>
          </a:p>
          <a:p>
            <a:pPr algn="ctr"/>
            <a:endParaRPr lang="en-AU" sz="4400" b="1" dirty="0"/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12E3AE6E-D7FD-45FF-B789-E6002809D1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30942" y="6249587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0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9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778839"/>
            <a:ext cx="9521127" cy="4525963"/>
          </a:xfrm>
        </p:spPr>
        <p:txBody>
          <a:bodyPr>
            <a:normAutofit/>
          </a:bodyPr>
          <a:lstStyle/>
          <a:p>
            <a:r>
              <a:rPr lang="en-AU" sz="2800" dirty="0"/>
              <a:t>Supervisor</a:t>
            </a:r>
          </a:p>
          <a:p>
            <a:pPr lvl="1"/>
            <a:r>
              <a:rPr lang="en-AU" sz="24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2800" dirty="0"/>
              <a:t>Workers</a:t>
            </a:r>
          </a:p>
          <a:p>
            <a:pPr lvl="1"/>
            <a:r>
              <a:rPr lang="en-AU" sz="2400" dirty="0"/>
              <a:t>SOP</a:t>
            </a:r>
          </a:p>
          <a:p>
            <a:pPr lvl="1"/>
            <a:r>
              <a:rPr lang="en-AU" sz="2400" dirty="0"/>
              <a:t>Risk assessment</a:t>
            </a:r>
          </a:p>
          <a:p>
            <a:pPr lvl="1"/>
            <a:r>
              <a:rPr lang="en-AU" sz="2400" dirty="0" smtClean="0"/>
              <a:t>Forms</a:t>
            </a:r>
            <a:endParaRPr lang="en-AU" sz="24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23400" y="631250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6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19</Words>
  <Application>Microsoft Office PowerPoint</Application>
  <PresentationFormat>Custom</PresentationFormat>
  <Paragraphs>15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PowerPoint Presentation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2020-03-24T22:52:02Z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