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DD19C-5100-4569-B764-D42AC83ED489}" type="datetimeFigureOut">
              <a:rPr lang="en-AU" smtClean="0"/>
              <a:t>10/12/2019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D2245-C498-425D-86B0-24B69003CC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8167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5817" indent="-263776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55103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477145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899186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6897C5F-3949-4DF0-AA34-6C10C5E02160}" type="slidenum">
              <a:rPr lang="en-AU" altLang="en-US" smtClean="0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AU" altLang="en-US" sz="900" dirty="0"/>
          </a:p>
        </p:txBody>
      </p:sp>
    </p:spTree>
    <p:extLst>
      <p:ext uri="{BB962C8B-B14F-4D97-AF65-F5344CB8AC3E}">
        <p14:creationId xmlns:p14="http://schemas.microsoft.com/office/powerpoint/2010/main" val="4229607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8484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86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965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4699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6FEC3EE3-2E91-4014-AF1A-A4B6B198EBD9}"/>
              </a:ext>
            </a:extLst>
          </p:cNvPr>
          <p:cNvGrpSpPr/>
          <p:nvPr/>
        </p:nvGrpSpPr>
        <p:grpSpPr>
          <a:xfrm>
            <a:off x="3131840" y="64699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="" xmlns:a16="http://schemas.microsoft.com/office/drawing/2014/main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865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9776"/>
            <a:ext cx="8229600" cy="1143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/>
          <a:lstStyle/>
          <a:p>
            <a:pPr algn="ctr"/>
            <a:r>
              <a:rPr lang="en-US" altLang="en-US" sz="3200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WHS REGULATION - CONTENT</a:t>
            </a:r>
            <a:endParaRPr lang="en-AU" altLang="en-US" sz="3200" dirty="0">
              <a:solidFill>
                <a:srgbClr val="00009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9875" name="Rectangle 3"/>
          <p:cNvSpPr>
            <a:spLocks noGrp="1"/>
          </p:cNvSpPr>
          <p:nvPr>
            <p:ph idx="1"/>
          </p:nvPr>
        </p:nvSpPr>
        <p:spPr>
          <a:xfrm>
            <a:off x="457200" y="2338086"/>
            <a:ext cx="8229600" cy="3899202"/>
          </a:xfrm>
        </p:spPr>
        <p:txBody>
          <a:bodyPr/>
          <a:lstStyle/>
          <a:p>
            <a:pPr>
              <a:defRPr/>
            </a:pPr>
            <a:endParaRPr lang="en-AU" altLang="en-US" sz="1800" dirty="0"/>
          </a:p>
          <a:p>
            <a:pPr>
              <a:defRPr/>
            </a:pPr>
            <a:endParaRPr lang="en-AU" altLang="en-US" sz="18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AU" altLang="en-US" sz="2200" dirty="0"/>
              <a:t>The WHS Regulation also imposes mandatory requirements for duty holders to comply with in managing work health and </a:t>
            </a:r>
            <a:r>
              <a:rPr lang="en-AU" altLang="en-US" sz="2200" dirty="0" smtClean="0"/>
              <a:t>safety</a:t>
            </a:r>
            <a:endParaRPr lang="en-AU" altLang="en-US" sz="2200" dirty="0"/>
          </a:p>
          <a:p>
            <a:pPr>
              <a:defRPr/>
            </a:pPr>
            <a:endParaRPr lang="en-AU" altLang="en-US" sz="22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AU" altLang="en-US" sz="2200" dirty="0"/>
              <a:t>The WHS Regulation provides more detailed information about managing particular hazards, as well as procedural requirements associated with the WHS </a:t>
            </a:r>
            <a:r>
              <a:rPr lang="en-AU" altLang="en-US" sz="2200" dirty="0" smtClean="0"/>
              <a:t>Act</a:t>
            </a:r>
            <a:endParaRPr lang="en-AU" altLang="en-US" sz="2200" dirty="0"/>
          </a:p>
          <a:p>
            <a:pPr>
              <a:defRPr/>
            </a:pPr>
            <a:endParaRPr lang="en-AU" altLang="en-US" sz="1800" dirty="0"/>
          </a:p>
          <a:p>
            <a:pPr>
              <a:defRPr/>
            </a:pPr>
            <a:endParaRPr lang="en-AU" altLang="en-US" sz="1800" dirty="0"/>
          </a:p>
        </p:txBody>
      </p:sp>
      <p:pic>
        <p:nvPicPr>
          <p:cNvPr id="8499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223963"/>
            <a:ext cx="1476375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FAA4F38F-BA1D-4209-B85E-AA6CCB5EBA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69300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6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esentation1" id="{EC57CAD5-560C-434B-8401-B21BEDFDF257}" vid="{89700D7C-80C0-4A83-964C-841359276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On-screen Show (4:3)</PresentationFormat>
  <Paragraphs>7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Theme1</vt:lpstr>
      <vt:lpstr>WHS REGULATION - CONTENT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WHS REGULATION - CONTENT</dc:title>
  <dc:creator>Robin Winning</dc:creator>
  <cp:lastModifiedBy>Robin Winning</cp:lastModifiedBy>
  <cp:revision>1</cp:revision>
  <dcterms:created xsi:type="dcterms:W3CDTF">2019-12-10T05:26:34Z</dcterms:created>
  <dcterms:modified xsi:type="dcterms:W3CDTF">2019-12-10T05:27:13Z</dcterms:modified>
</cp:coreProperties>
</file>