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67" r:id="rId5"/>
    <p:sldId id="268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18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/>
              <a:t>21 January, 2020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/>
              <a:t>21 January, 2020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/>
              <a:t>21 January, 2020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/>
              <a:t>21 January, 2020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/>
              <a:t>21 January, 2020</a:t>
            </a:fld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/>
              <a:t>21 January, 2020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830" y="2294891"/>
            <a:ext cx="103009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/>
          </a:p>
          <a:p>
            <a:pPr algn="ctr"/>
            <a:r>
              <a:rPr lang="en-AU" sz="3600" b="1" dirty="0"/>
              <a:t>WORK HEALTH AND SAFETY LAW </a:t>
            </a:r>
            <a:endParaRPr lang="en-AU" sz="3600" b="1" dirty="0" smtClean="0"/>
          </a:p>
          <a:p>
            <a:pPr algn="ctr"/>
            <a:endParaRPr lang="en-AU" sz="2800" dirty="0"/>
          </a:p>
          <a:p>
            <a:pPr algn="ctr"/>
            <a:r>
              <a:rPr lang="en-AU" sz="3600" b="1" dirty="0"/>
              <a:t>an Overview</a:t>
            </a:r>
            <a:r>
              <a:rPr lang="en-AU" sz="2800" dirty="0"/>
              <a:t/>
            </a:r>
            <a:br>
              <a:rPr lang="en-AU" sz="2800" dirty="0"/>
            </a:br>
            <a:endParaRPr lang="en-AU" sz="2800" dirty="0"/>
          </a:p>
          <a:p>
            <a:endParaRPr lang="en-AU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A78F6F9-E8C3-4393-AC22-7D9D41EA55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3786" y="6370638"/>
            <a:ext cx="649817" cy="487363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62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 smtClean="0"/>
              <a:t>WH&amp;S </a:t>
            </a:r>
            <a:r>
              <a:rPr lang="en-AU" sz="3600" dirty="0"/>
              <a:t>LAW </a:t>
            </a:r>
            <a:r>
              <a:rPr lang="en-AU" sz="3600" dirty="0" smtClean="0"/>
              <a:t>an </a:t>
            </a:r>
            <a:r>
              <a:rPr lang="en-AU" sz="3600" dirty="0"/>
              <a:t>Overview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Work-related deaths, injury and illness have a significant impact on workers, the community and </a:t>
            </a:r>
            <a:r>
              <a:rPr lang="en-AU" sz="2800" dirty="0" smtClean="0"/>
              <a:t>businesses</a:t>
            </a:r>
            <a:endParaRPr lang="en-AU" sz="2800" dirty="0"/>
          </a:p>
          <a:p>
            <a:endParaRPr lang="en-AU" sz="2800" dirty="0"/>
          </a:p>
          <a:p>
            <a:r>
              <a:rPr lang="en-US" sz="2800" dirty="0"/>
              <a:t>The purpose of WHS laws is to reduce the serious economic and social impact on individuals, businesses and the Australian community of work-related </a:t>
            </a:r>
            <a:r>
              <a:rPr lang="en-US" sz="2800" dirty="0" smtClean="0"/>
              <a:t>incidents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F82C5DF-3333-4A4F-A707-5C72DFB123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6186" y="6361377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81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50" y="490531"/>
            <a:ext cx="9490626" cy="96043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154" y="1778839"/>
            <a:ext cx="9521127" cy="4525963"/>
          </a:xfrm>
        </p:spPr>
        <p:txBody>
          <a:bodyPr>
            <a:normAutofit/>
          </a:bodyPr>
          <a:lstStyle/>
          <a:p>
            <a:r>
              <a:rPr lang="en-AU" sz="2800" dirty="0"/>
              <a:t>Supervisor</a:t>
            </a:r>
          </a:p>
          <a:p>
            <a:pPr lvl="1"/>
            <a:r>
              <a:rPr lang="en-AU" sz="2400" dirty="0" smtClean="0"/>
              <a:t>Procedures</a:t>
            </a:r>
          </a:p>
          <a:p>
            <a:pPr marL="457200" lvl="1" indent="0">
              <a:buNone/>
            </a:pPr>
            <a:endParaRPr lang="en-AU" sz="2400" dirty="0"/>
          </a:p>
          <a:p>
            <a:r>
              <a:rPr lang="en-AU" sz="2800" dirty="0"/>
              <a:t>Workers</a:t>
            </a:r>
          </a:p>
          <a:p>
            <a:pPr lvl="1"/>
            <a:r>
              <a:rPr lang="en-AU" sz="2400" dirty="0"/>
              <a:t>SOP</a:t>
            </a:r>
          </a:p>
          <a:p>
            <a:pPr lvl="1"/>
            <a:r>
              <a:rPr lang="en-AU" sz="2400" dirty="0"/>
              <a:t>Risk assessment</a:t>
            </a:r>
          </a:p>
          <a:p>
            <a:pPr lvl="1"/>
            <a:r>
              <a:rPr lang="en-AU" sz="2400" dirty="0" smtClean="0"/>
              <a:t>Forms</a:t>
            </a:r>
            <a:endParaRPr lang="en-AU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06525" y="6336251"/>
            <a:ext cx="637452" cy="43681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36F02-7D71-4E9C-804A-36B671E9A85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6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76</Words>
  <Application>Microsoft Office PowerPoint</Application>
  <PresentationFormat>Custom</PresentationFormat>
  <Paragraphs>23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PowerPoint Presentation</vt:lpstr>
      <vt:lpstr>WH&amp;S LAW an Overview</vt:lpstr>
      <vt:lpstr>Download reference documents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2020-01-20T23:18:09Z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