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DF7E-05AF-4408-9B31-A1FB10EF1146}" type="datetimeFigureOut">
              <a:rPr lang="en-AU" smtClean="0"/>
              <a:t>2/12/2019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C1E1-C857-4BA1-82B2-BC5A9C727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44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32AFB9-C584-441B-9120-E456D29311A2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22859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06CDF5-4999-4F43-A12B-C67010A3612C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1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44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76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altLang="en-US" sz="4800" dirty="0" smtClean="0"/>
              <a:t>Cease unsafe </a:t>
            </a:r>
            <a:r>
              <a:rPr lang="en-AU" altLang="en-US" sz="4800" dirty="0"/>
              <a:t>work</a:t>
            </a:r>
            <a:r>
              <a:rPr lang="en-AU" altLang="en-US" sz="1800" dirty="0"/>
              <a:t>.</a:t>
            </a:r>
            <a:br>
              <a:rPr lang="en-AU" altLang="en-US" sz="1800" dirty="0"/>
            </a:br>
            <a:endParaRPr lang="en-AU" altLang="en-US" sz="1800" dirty="0">
              <a:solidFill>
                <a:srgbClr val="000099"/>
              </a:solidFill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eaLnBrk="1" hangingPunct="1"/>
            <a:endParaRPr lang="en-AU" altLang="en-US" dirty="0"/>
          </a:p>
          <a:p>
            <a:pPr marL="0" indent="0" algn="ctr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r>
              <a:rPr lang="en-AU" altLang="en-US" sz="4400" dirty="0" smtClean="0"/>
              <a:t>A worker has the right to cease unsafe work</a:t>
            </a:r>
            <a:endParaRPr lang="en-AU" altLang="en-US" sz="4400" dirty="0"/>
          </a:p>
          <a:p>
            <a:pPr eaLnBrk="1" hangingPunct="1"/>
            <a:endParaRPr lang="en-AU" altLang="en-US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F30F06A-19F4-4700-9A33-6E605005D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370637"/>
            <a:ext cx="487363" cy="4873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374" y="6492875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 smtClean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 smtClean="0"/>
              <a:t>Forms</a:t>
            </a: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352" y="6529102"/>
            <a:ext cx="314896" cy="314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940" y="6515100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05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z="3600" dirty="0">
                <a:solidFill>
                  <a:srgbClr val="000099"/>
                </a:solidFill>
              </a:rPr>
              <a:t>WORKERS’ RIGHT TO CEASE WORK</a:t>
            </a:r>
          </a:p>
        </p:txBody>
      </p:sp>
      <p:sp>
        <p:nvSpPr>
          <p:cNvPr id="50178" name="Rectangle 2"/>
          <p:cNvSpPr>
            <a:spLocks noGrp="1"/>
          </p:cNvSpPr>
          <p:nvPr>
            <p:ph idx="1"/>
          </p:nvPr>
        </p:nvSpPr>
        <p:spPr>
          <a:xfrm>
            <a:off x="457200" y="2968352"/>
            <a:ext cx="8229600" cy="3845024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800" b="1" dirty="0"/>
              <a:t>A worker has a right to cease or refuse to undertake work if: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3000" dirty="0"/>
              <a:t>they have a reasonable concern that doing the work would expose them to a serious risk to their health and safety from immediate or imminent exposure to a hazard</a:t>
            </a:r>
            <a:r>
              <a:rPr lang="en-AU" altLang="en-US" sz="3000" dirty="0" smtClean="0"/>
              <a:t>.</a:t>
            </a:r>
            <a:endParaRPr lang="en-AU" altLang="en-US" sz="30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50180" name="Picture 3" descr="C:\Users\Powell\AppData\Local\Microsoft\Windows\Temporary Internet Files\Content.IE5\3FV4F9YP\MCj0432560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3892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29DEAB7-302E-42AF-B7D2-3783994F7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6637" y="6442868"/>
            <a:ext cx="487363" cy="4873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3987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905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>
        <p:wipe/>
      </p:transition>
    </mc:Choice>
    <mc:Fallback xmlns=""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On-screen Show (4:3)</PresentationFormat>
  <Paragraphs>23</Paragraphs>
  <Slides>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WHS%20Presentation%20Theme</vt:lpstr>
      <vt:lpstr>Cease unsafe work. </vt:lpstr>
      <vt:lpstr>Download reference documents </vt:lpstr>
      <vt:lpstr>WORKERS’ RIGHT TO CEASE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Cease unsafe work.</dc:title>
  <dc:creator>Robin Winning</dc:creator>
  <cp:lastModifiedBy>Robin Winning</cp:lastModifiedBy>
  <cp:revision>2</cp:revision>
  <dcterms:created xsi:type="dcterms:W3CDTF">2019-12-02T05:33:40Z</dcterms:created>
  <dcterms:modified xsi:type="dcterms:W3CDTF">2019-12-02T06:04:06Z</dcterms:modified>
</cp:coreProperties>
</file>