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050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Traffic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1896982"/>
            <a:ext cx="9603275" cy="399907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sz="2600" dirty="0"/>
              <a:t>Hazards arise from interactions between vehicles and pedestrians </a:t>
            </a:r>
            <a:r>
              <a:rPr lang="en-AU" sz="2600" dirty="0" smtClean="0"/>
              <a:t>and other </a:t>
            </a:r>
            <a:r>
              <a:rPr lang="en-AU" sz="2600" dirty="0"/>
              <a:t>vehicles</a:t>
            </a:r>
          </a:p>
          <a:p>
            <a:endParaRPr lang="en-AU" sz="2600" dirty="0"/>
          </a:p>
          <a:p>
            <a:pPr marL="0" indent="0">
              <a:buNone/>
            </a:pPr>
            <a:r>
              <a:rPr lang="en-AU" sz="2600" dirty="0"/>
              <a:t>Traffic at workplaces may </a:t>
            </a:r>
            <a:r>
              <a:rPr lang="en-AU" sz="2600" dirty="0" smtClean="0"/>
              <a:t>include:</a:t>
            </a:r>
            <a:endParaRPr lang="en-AU" sz="2600" dirty="0"/>
          </a:p>
          <a:p>
            <a:pPr lvl="0"/>
            <a:r>
              <a:rPr lang="en-AU" sz="2600" dirty="0"/>
              <a:t>Cars, trucks, vans and buses</a:t>
            </a:r>
          </a:p>
          <a:p>
            <a:pPr lvl="0"/>
            <a:r>
              <a:rPr lang="en-AU" sz="2600" dirty="0"/>
              <a:t>Powered mobile plant</a:t>
            </a:r>
          </a:p>
          <a:p>
            <a:pPr lvl="0"/>
            <a:r>
              <a:rPr lang="en-AU" sz="2600" dirty="0" smtClean="0"/>
              <a:t>Cyclists</a:t>
            </a:r>
            <a:endParaRPr lang="en-AU" sz="2600" dirty="0"/>
          </a:p>
          <a:p>
            <a:pPr lvl="0"/>
            <a:r>
              <a:rPr lang="en-AU" sz="2600" dirty="0"/>
              <a:t>Pedestrians</a:t>
            </a:r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125DCD22-6005-4B7A-BDBA-DBF1BB2213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78106" y="6252311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697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6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31</Words>
  <Application>Microsoft Office PowerPoint</Application>
  <PresentationFormat>Custom</PresentationFormat>
  <Paragraphs>8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Traffic management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2020-02-10T00:45:45Z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