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 varScale="1">
        <p:scale>
          <a:sx n="47" d="100"/>
          <a:sy n="47" d="100"/>
        </p:scale>
        <p:origin x="-90" y="-6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284F677-049F-4C02-8467-6C49A45AD4AE}" type="datetime3">
              <a:rPr lang="en-AU" smtClean="0"/>
              <a:t>17 January, 2020</a:t>
            </a:fld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546350-078F-42A8-BBA2-6431C46FBBDC}" type="datetime3">
              <a:rPr lang="en-AU" smtClean="0"/>
              <a:t>17 January, 2020</a:t>
            </a:fld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810FA20-C678-4C14-ADD4-D7E049EDF1E0}" type="datetime3">
              <a:rPr lang="en-AU" smtClean="0"/>
              <a:t>17 January, 2020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0D5BF20-E73A-45C5-B0A0-474E007A5F39}" type="datetime3">
              <a:rPr lang="en-AU" smtClean="0"/>
              <a:t>17 January, 2020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7"/>
          </p:nvPr>
        </p:nvSpPr>
        <p:spPr>
          <a:xfrm>
            <a:off x="993647" y="63356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C26775D-FFCA-451F-9AB1-864EDCCA355C}" type="datetime3">
              <a:rPr lang="en-AU" smtClean="0"/>
              <a:t>17 January, 2020</a:t>
            </a:fld>
            <a:endParaRPr lang="en-US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592EB6E-5CD1-4AE0-A4D0-D6C8C5A9E898}" type="datetime3">
              <a:rPr lang="en-AU" smtClean="0"/>
              <a:t>17 January, 2020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the-safety-inspection-process?lang=en&amp;origin=s&amp;returnurl=https://www.worksafebc.com/en/forms-resources#first%3D4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9554EB-4942-4DDD-8B1E-1FE2DE09D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>
                <a:solidFill>
                  <a:schemeClr val="accent6">
                    <a:lumMod val="75000"/>
                  </a:schemeClr>
                </a:solidFill>
              </a:rPr>
              <a:t>A video - Inspector is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A5FCF39-B601-47E6-9057-A936512A0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3041363"/>
            <a:ext cx="9603275" cy="2272063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The Safety Inspection Process</a:t>
            </a:r>
            <a:endParaRPr lang="en-AU" sz="2800" b="1" dirty="0"/>
          </a:p>
          <a:p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January 2020</a:t>
            </a:r>
            <a:endParaRPr lang="en-A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8905895" y="63454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 kern="120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fld>
            <a:endParaRPr lang="en-A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24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A video - Inspector is here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2020-01-17T01:02:32Z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