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0AD5-5B6E-4BB6-8B00-0D237BD47614}" type="datetimeFigureOut">
              <a:rPr lang="en-AU" smtClean="0"/>
              <a:t>10/12/2019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DD349-D19A-4104-8320-45CC5781CA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28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618F51-7B5F-41E7-BB06-7FED5B004714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7394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5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965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4699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FEC3EE3-2E91-4014-AF1A-A4B6B198EBD9}"/>
              </a:ext>
            </a:extLst>
          </p:cNvPr>
          <p:cNvGrpSpPr/>
          <p:nvPr/>
        </p:nvGrpSpPr>
        <p:grpSpPr>
          <a:xfrm>
            <a:off x="3131840" y="64699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66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STRATEGIES AND </a:t>
            </a:r>
            <a:r>
              <a:rPr lang="en-AU" dirty="0" smtClean="0"/>
              <a:t>SKILLS </a:t>
            </a:r>
            <a:r>
              <a:rPr lang="en-AU" dirty="0" smtClean="0"/>
              <a:t>FOR HSR</a:t>
            </a:r>
            <a:endParaRPr lang="en-AU" altLang="en-US" dirty="0">
              <a:solidFill>
                <a:srgbClr val="000099"/>
              </a:solidFill>
            </a:endParaRPr>
          </a:p>
        </p:txBody>
      </p:sp>
      <p:sp>
        <p:nvSpPr>
          <p:cNvPr id="13314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AU" altLang="en-US" dirty="0"/>
          </a:p>
          <a:p>
            <a:pPr marL="0" indent="0" algn="ctr" eaLnBrk="1" hangingPunct="1">
              <a:buNone/>
            </a:pPr>
            <a:endParaRPr lang="en-AU" altLang="en-US" dirty="0" smtClean="0"/>
          </a:p>
          <a:p>
            <a:pPr marL="0" indent="0" algn="ctr" eaLnBrk="1" hangingPunct="1">
              <a:buNone/>
            </a:pPr>
            <a:endParaRPr lang="en-AU" altLang="en-US" dirty="0"/>
          </a:p>
          <a:p>
            <a:pPr marL="0" indent="0" algn="ctr" eaLnBrk="1" hangingPunct="1">
              <a:buNone/>
            </a:pPr>
            <a:r>
              <a:rPr lang="en-AU" altLang="en-US" dirty="0"/>
              <a:t>Strategies and skills for HSRs to support effective consultation</a:t>
            </a:r>
            <a:br>
              <a:rPr lang="en-AU" altLang="en-US" dirty="0"/>
            </a:br>
            <a:endParaRPr lang="en-AU" altLang="en-US" dirty="0"/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790156A-5F40-439A-84E5-76039F7E6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0932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32271-D4CC-4040-8F90-1FD8EFD4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21" y="8607"/>
            <a:ext cx="8229600" cy="960437"/>
          </a:xfrm>
        </p:spPr>
        <p:txBody>
          <a:bodyPr/>
          <a:lstStyle/>
          <a:p>
            <a:r>
              <a:rPr lang="en-AU" dirty="0" smtClean="0"/>
              <a:t>DOWNLOAD REFERENCE DOCUMENTS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6EB846-15B3-48B2-A149-B0F8BDE00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615" y="1422737"/>
            <a:ext cx="7140845" cy="3986392"/>
          </a:xfrm>
        </p:spPr>
        <p:txBody>
          <a:bodyPr/>
          <a:lstStyle/>
          <a:p>
            <a:r>
              <a:rPr lang="en-AU" dirty="0"/>
              <a:t>Supervisor</a:t>
            </a:r>
          </a:p>
          <a:p>
            <a:pPr lvl="1"/>
            <a:r>
              <a:rPr lang="en-AU" dirty="0"/>
              <a:t>Procedures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Workers</a:t>
            </a:r>
          </a:p>
          <a:p>
            <a:pPr lvl="1"/>
            <a:r>
              <a:rPr lang="en-AU" dirty="0"/>
              <a:t>SOP</a:t>
            </a:r>
          </a:p>
          <a:p>
            <a:pPr lvl="1"/>
            <a:r>
              <a:rPr lang="en-AU" dirty="0"/>
              <a:t>Risk assessment</a:t>
            </a:r>
          </a:p>
          <a:p>
            <a:pPr lvl="1"/>
            <a:r>
              <a:rPr lang="en-AU" dirty="0"/>
              <a:t>Forms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D092313-6297-408A-83A6-585C1783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9352" y="6262117"/>
            <a:ext cx="314896" cy="31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14</Paragraphs>
  <Slides>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STRATEGIES AND SKILLS FOR HSR</vt:lpstr>
      <vt:lpstr>DOWNLOAD REFERENCE DOCUMENTS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AND SKILS FOR HSR</dc:title>
  <dc:creator>Robin Winning</dc:creator>
  <cp:lastModifiedBy>Robin Winning</cp:lastModifiedBy>
  <cp:revision>2</cp:revision>
  <dcterms:created xsi:type="dcterms:W3CDTF">2019-12-10T02:31:19Z</dcterms:created>
  <dcterms:modified xsi:type="dcterms:W3CDTF">2019-12-10T03:32:33Z</dcterms:modified>
</cp:coreProperties>
</file>