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120" y="-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125423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 April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50325"/>
            <a:ext cx="10972800" cy="1143000"/>
          </a:xfrm>
        </p:spPr>
        <p:txBody>
          <a:bodyPr>
            <a:normAutofit/>
          </a:bodyPr>
          <a:lstStyle/>
          <a:p>
            <a:r>
              <a:rPr lang="en-AU" sz="4000" dirty="0" smtClean="0"/>
              <a:t>Specific </a:t>
            </a:r>
            <a:r>
              <a:rPr lang="en-AU" sz="4000" dirty="0"/>
              <a:t>Issues</a:t>
            </a:r>
            <a:r>
              <a:rPr lang="en-AU" dirty="0"/>
              <a:t/>
            </a:r>
            <a:br>
              <a:rPr lang="en-AU" dirty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11144"/>
            <a:ext cx="10972800" cy="4640274"/>
          </a:xfrm>
        </p:spPr>
        <p:txBody>
          <a:bodyPr>
            <a:noAutofit/>
          </a:bodyPr>
          <a:lstStyle/>
          <a:p>
            <a:pPr lvl="1"/>
            <a:r>
              <a:rPr lang="en-AU" sz="2200" dirty="0"/>
              <a:t>Working platforms</a:t>
            </a:r>
          </a:p>
          <a:p>
            <a:pPr lvl="1"/>
            <a:r>
              <a:rPr lang="en-AU" sz="2200" dirty="0"/>
              <a:t>Formwork</a:t>
            </a:r>
          </a:p>
          <a:p>
            <a:pPr lvl="1"/>
            <a:r>
              <a:rPr lang="en-AU" sz="2200" dirty="0"/>
              <a:t>Provisions for stressing</a:t>
            </a:r>
          </a:p>
          <a:p>
            <a:pPr lvl="1"/>
            <a:r>
              <a:rPr lang="en-AU" sz="2200" dirty="0"/>
              <a:t>Pre-stressing safety considerations</a:t>
            </a:r>
          </a:p>
          <a:p>
            <a:pPr lvl="1"/>
            <a:r>
              <a:rPr lang="en-AU" sz="2200" dirty="0"/>
              <a:t>Uncoiling, cutting and placing strands</a:t>
            </a:r>
          </a:p>
          <a:p>
            <a:pPr lvl="1"/>
            <a:r>
              <a:rPr lang="en-AU" sz="2200" dirty="0"/>
              <a:t>Pushing strands into ducts</a:t>
            </a:r>
          </a:p>
          <a:p>
            <a:pPr lvl="1"/>
            <a:r>
              <a:rPr lang="en-AU" sz="2200" dirty="0"/>
              <a:t>Concrete pour</a:t>
            </a:r>
          </a:p>
          <a:p>
            <a:pPr lvl="1"/>
            <a:r>
              <a:rPr lang="en-AU" sz="2200" dirty="0"/>
              <a:t>Barricades </a:t>
            </a:r>
          </a:p>
          <a:p>
            <a:pPr lvl="1"/>
            <a:r>
              <a:rPr lang="en-AU" sz="2200" dirty="0"/>
              <a:t>Stressing operations</a:t>
            </a:r>
          </a:p>
          <a:p>
            <a:pPr lvl="1"/>
            <a:r>
              <a:rPr lang="en-AU" sz="2200" dirty="0" smtClean="0"/>
              <a:t>Grouting</a:t>
            </a:r>
            <a:endParaRPr lang="en-AU" sz="2200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7501B853-89D7-41FC-ACCF-6C82D73D3E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09459" y="6307501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716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1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27</Words>
  <Application>Microsoft Office PowerPoint</Application>
  <PresentationFormat>Custom</PresentationFormat>
  <Paragraphs>11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Specific Issues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2020-04-14T23:32:56Z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