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246" y="-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2/14/2020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327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6014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48269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483894"/>
            <a:ext cx="9603275" cy="104923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February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6334" y="1730418"/>
            <a:ext cx="3071917" cy="21622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839" y="456236"/>
            <a:ext cx="10972800" cy="1143000"/>
          </a:xfrm>
        </p:spPr>
        <p:txBody>
          <a:bodyPr>
            <a:normAutofit/>
          </a:bodyPr>
          <a:lstStyle/>
          <a:p>
            <a:r>
              <a:rPr lang="en-AU" dirty="0"/>
              <a:t>Scaffolding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29839" y="3969998"/>
            <a:ext cx="10972800" cy="20922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839" y="1580664"/>
            <a:ext cx="3214501" cy="23808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806" y="1516111"/>
            <a:ext cx="3293025" cy="245388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EAE2D2E9-7FE2-4893-AC53-ED528E0359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95292" y="6317395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5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openxmlformats.org/package/2006/metadata/core-properties"/>
    <ds:schemaRef ds:uri="16c05727-aa75-4e4a-9b5f-8a80a116589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</Words>
  <Application>Microsoft Office PowerPoint</Application>
  <PresentationFormat>Custom</PresentationFormat>
  <Paragraphs>1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Gallery</vt:lpstr>
      <vt:lpstr>Scaffolding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2020-02-13T22:24:03Z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