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6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120" y="-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125423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838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42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 April 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Safety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3871225" y="1615056"/>
            <a:ext cx="3886741" cy="439766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35681" y="6452097"/>
            <a:ext cx="49211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pic>
        <p:nvPicPr>
          <p:cNvPr id="3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074EF496-9A7D-483A-A73B-908114FB0E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505814" y="6310316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311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3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1</Words>
  <Application>Microsoft Office PowerPoint</Application>
  <PresentationFormat>Custom</PresentationFormat>
  <Paragraphs>1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Safety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2020-04-14T23:35:59Z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