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7201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Safety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2015732"/>
            <a:ext cx="9603275" cy="3969432"/>
          </a:xfrm>
        </p:spPr>
        <p:txBody>
          <a:bodyPr>
            <a:normAutofit/>
          </a:bodyPr>
          <a:lstStyle/>
          <a:p>
            <a:r>
              <a:rPr lang="en-AU" sz="2400" dirty="0"/>
              <a:t>Training and information</a:t>
            </a:r>
          </a:p>
          <a:p>
            <a:r>
              <a:rPr lang="en-AU" sz="2400" dirty="0"/>
              <a:t>Personal protective equipment</a:t>
            </a:r>
          </a:p>
          <a:p>
            <a:r>
              <a:rPr lang="en-AU" sz="2400" dirty="0"/>
              <a:t>Pre-start inspection</a:t>
            </a:r>
          </a:p>
          <a:p>
            <a:r>
              <a:rPr lang="en-AU" sz="2400" dirty="0"/>
              <a:t>Procedures for fuel handling and </a:t>
            </a:r>
            <a:r>
              <a:rPr lang="en-AU" sz="2400" dirty="0" smtClean="0"/>
              <a:t>storage </a:t>
            </a:r>
            <a:r>
              <a:rPr lang="en-AU" sz="2400" dirty="0"/>
              <a:t>battery changing and charging</a:t>
            </a:r>
          </a:p>
          <a:p>
            <a:r>
              <a:rPr lang="en-AU" sz="2400" dirty="0"/>
              <a:t>Determining weight of loads</a:t>
            </a:r>
          </a:p>
          <a:p>
            <a:r>
              <a:rPr lang="en-AU" sz="2400" dirty="0"/>
              <a:t>Ensure work areas are safe</a:t>
            </a: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042F8BFC-1983-469E-9AF8-9108134060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66231" y="63231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53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39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infopath/2007/PartnerControls"/>
    <ds:schemaRef ds:uri="http://purl.org/dc/terms/"/>
    <ds:schemaRef ds:uri="71af3243-3dd4-4a8d-8c0d-dd76da1f02a5"/>
    <ds:schemaRef ds:uri="http://schemas.microsoft.com/office/2006/documentManagement/types"/>
    <ds:schemaRef ds:uri="http://purl.org/dc/elements/1.1/"/>
    <ds:schemaRef ds:uri="http://schemas.microsoft.com/office/2006/metadata/properties"/>
    <ds:schemaRef ds:uri="16c05727-aa75-4e4a-9b5f-8a80a116589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29</Words>
  <Application>Microsoft Office PowerPoint</Application>
  <PresentationFormat>Custom</PresentationFormat>
  <Paragraphs>7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Safety Procedures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2020-01-29T00:30:25Z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