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9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Safety Data Sheets (SDS)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Identifies the physical hazards and health hazards that may be affected by its storage, handling or use.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Identifies the risk management processes.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There are specific duties in relation to the preparation and access of safety data sheets.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8D0F891-B621-4F92-AA81-0E1D2B002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Content of the Safety Data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42"/>
            <a:ext cx="8229600" cy="49715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/>
          </a:p>
          <a:p>
            <a:pPr lvl="0"/>
            <a:r>
              <a:rPr lang="en-AU" sz="6400" dirty="0"/>
              <a:t>Section 1 – Identification: Product identifier and chemical identity</a:t>
            </a:r>
          </a:p>
          <a:p>
            <a:pPr lvl="0"/>
            <a:r>
              <a:rPr lang="en-AU" sz="6400" dirty="0"/>
              <a:t>Section 2 – Hazard Identification</a:t>
            </a:r>
          </a:p>
          <a:p>
            <a:pPr lvl="0"/>
            <a:r>
              <a:rPr lang="en-AU" sz="6400" dirty="0"/>
              <a:t>Section 3 – Composition and Information on Ingredients</a:t>
            </a:r>
          </a:p>
          <a:p>
            <a:pPr lvl="0"/>
            <a:r>
              <a:rPr lang="en-AU" sz="6400" dirty="0"/>
              <a:t>Section 4 – First Aid Measures</a:t>
            </a:r>
          </a:p>
          <a:p>
            <a:pPr lvl="0"/>
            <a:r>
              <a:rPr lang="en-AU" sz="6400" dirty="0"/>
              <a:t>Section 5 – Fire Fighting Measures</a:t>
            </a:r>
          </a:p>
          <a:p>
            <a:pPr lvl="0"/>
            <a:r>
              <a:rPr lang="en-AU" sz="6400" dirty="0"/>
              <a:t>Section 6 – Accidental Release Measures</a:t>
            </a:r>
          </a:p>
          <a:p>
            <a:pPr lvl="0"/>
            <a:r>
              <a:rPr lang="en-AU" sz="6400" dirty="0"/>
              <a:t>Section 7 – Handling and Storage: </a:t>
            </a:r>
          </a:p>
          <a:p>
            <a:pPr lvl="0"/>
            <a:r>
              <a:rPr lang="en-AU" sz="6400" dirty="0"/>
              <a:t>Section 8 – Exposure controls and personal protection</a:t>
            </a:r>
          </a:p>
          <a:p>
            <a:pPr lvl="0"/>
            <a:r>
              <a:rPr lang="en-AU" sz="6400" dirty="0"/>
              <a:t>Section 9 – Physical and Chemical Properties</a:t>
            </a:r>
          </a:p>
          <a:p>
            <a:pPr lvl="0"/>
            <a:r>
              <a:rPr lang="en-AU" sz="6400" dirty="0"/>
              <a:t>Section 10 – Stability and Reactivity</a:t>
            </a:r>
          </a:p>
          <a:p>
            <a:pPr lvl="0"/>
            <a:r>
              <a:rPr lang="en-AU" sz="6400" dirty="0"/>
              <a:t>Section 11 – Toxicological Information</a:t>
            </a:r>
          </a:p>
          <a:p>
            <a:pPr lvl="0"/>
            <a:r>
              <a:rPr lang="en-AU" sz="6400" dirty="0"/>
              <a:t>Section 12 – Ecological Information</a:t>
            </a:r>
          </a:p>
          <a:p>
            <a:pPr lvl="0"/>
            <a:r>
              <a:rPr lang="en-AU" sz="6400" dirty="0"/>
              <a:t>Section 13 – Disposal considerations</a:t>
            </a:r>
          </a:p>
          <a:p>
            <a:pPr lvl="0"/>
            <a:r>
              <a:rPr lang="en-AU" sz="6400" dirty="0"/>
              <a:t>Section 14 – Transport Information </a:t>
            </a:r>
          </a:p>
          <a:p>
            <a:pPr lvl="0"/>
            <a:r>
              <a:rPr lang="en-AU" sz="6400" dirty="0"/>
              <a:t>Section 15 – Regulatory Information</a:t>
            </a:r>
          </a:p>
          <a:p>
            <a:pPr lvl="0"/>
            <a:r>
              <a:rPr lang="en-AU" sz="6400" dirty="0"/>
              <a:t>Section 16 – Other information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949E0D2-53FB-4985-97D1-8EF21ECC7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0085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28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WHS%20Presentation%20Theme</vt:lpstr>
      <vt:lpstr>Safety Data Sheets (SDS)</vt:lpstr>
      <vt:lpstr>Content of the Safety Data Sheet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 (SDS)</dc:title>
  <dc:creator>Robin Winning</dc:creator>
  <cp:lastModifiedBy>Robin Winning</cp:lastModifiedBy>
  <cp:revision>1</cp:revision>
  <dcterms:created xsi:type="dcterms:W3CDTF">2019-12-05T03:19:20Z</dcterms:created>
  <dcterms:modified xsi:type="dcterms:W3CDTF">2019-12-05T03:19:49Z</dcterms:modified>
</cp:coreProperties>
</file>