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8"/>
  </p:notesMasterIdLst>
  <p:handoutMasterIdLst>
    <p:handoutMasterId r:id="rId9"/>
  </p:handoutMasterIdLst>
  <p:sldIdLst>
    <p:sldId id="283" r:id="rId5"/>
    <p:sldId id="284" r:id="rId6"/>
    <p:sldId id="28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7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Safe Operation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034" y="2122714"/>
            <a:ext cx="9749641" cy="383177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altLang="en-US" sz="3200" dirty="0">
                <a:ea typeface="ＭＳ Ｐゴシック" panose="020B0600070205080204" pitchFamily="34" charset="-128"/>
              </a:rPr>
              <a:t>Forklift trucks should be used only for the purpose for which they are designed.</a:t>
            </a:r>
          </a:p>
          <a:p>
            <a:pPr marL="0" indent="0">
              <a:lnSpc>
                <a:spcPct val="90000"/>
              </a:lnSpc>
              <a:buNone/>
            </a:pPr>
            <a:endParaRPr lang="en-AU" altLang="en-US" sz="32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altLang="en-US" sz="3200" dirty="0">
                <a:ea typeface="ＭＳ Ｐゴシック" panose="020B0600070205080204" pitchFamily="34" charset="-128"/>
              </a:rPr>
              <a:t>Forklift trucks should only be operated in a manner that is safe, within design parameters and in areas for which it has been designed.</a:t>
            </a:r>
          </a:p>
          <a:p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8FD7B78B-770F-4570-AD83-CBB1F6A62D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5674" y="6323333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7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Pre-Operating Safety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282" y="2032667"/>
            <a:ext cx="9714017" cy="351608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AU" altLang="en-US" sz="3200" dirty="0">
                <a:ea typeface="ＭＳ Ｐゴシック" panose="020B0600070205080204" pitchFamily="34" charset="-128"/>
              </a:rPr>
              <a:t>Operators should inspect the forklift truck and any attachments prior to commencement of each working day shift.</a:t>
            </a:r>
          </a:p>
          <a:p>
            <a:pPr marL="0" indent="0">
              <a:lnSpc>
                <a:spcPct val="90000"/>
              </a:lnSpc>
              <a:buNone/>
            </a:pPr>
            <a:endParaRPr lang="en-AU" altLang="en-US" sz="3200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AU" altLang="en-US" sz="3200" dirty="0">
                <a:ea typeface="ＭＳ Ｐゴシック" panose="020B0600070205080204" pitchFamily="34" charset="-128"/>
              </a:rPr>
              <a:t>Arrangements for this should be clear especially where more than one operator will use the forklift.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AABBF9E7-029D-44BA-889C-2F54BF0D53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9367" y="6243176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4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720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Inspection and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282" y="2046526"/>
            <a:ext cx="9749643" cy="3679371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AU" altLang="en-US" sz="3200" dirty="0"/>
              <a:t>Develop and implement an inspection and maintenance program addressing:</a:t>
            </a:r>
          </a:p>
          <a:p>
            <a:pPr>
              <a:lnSpc>
                <a:spcPct val="80000"/>
              </a:lnSpc>
              <a:buNone/>
              <a:defRPr/>
            </a:pPr>
            <a:endParaRPr lang="en-AU" altLang="en-US" sz="3200" dirty="0"/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n-AU" altLang="en-US" sz="3200" dirty="0"/>
              <a:t>Standards against which the forklift truck should be inspected and </a:t>
            </a:r>
            <a:r>
              <a:rPr lang="en-AU" altLang="en-US" sz="3200" dirty="0" smtClean="0"/>
              <a:t>maintained</a:t>
            </a:r>
            <a:endParaRPr lang="en-AU" altLang="en-US" sz="3200" dirty="0"/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endParaRPr lang="en-AU" altLang="en-US" sz="3200" dirty="0"/>
          </a:p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en-AU" altLang="en-US" sz="3200" dirty="0"/>
              <a:t>Frequency of inspection and </a:t>
            </a:r>
            <a:r>
              <a:rPr lang="en-AU" altLang="en-US" sz="3200" dirty="0" smtClean="0"/>
              <a:t>maintenance</a:t>
            </a:r>
            <a:endParaRPr lang="en-AU" altLang="en-US" sz="3200" dirty="0"/>
          </a:p>
          <a:p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2D4F6840-1220-4199-8F36-BB9210974C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4356" y="6243176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c05727-aa75-4e4a-9b5f-8a80a116589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110</Words>
  <Application>Microsoft Office PowerPoint</Application>
  <PresentationFormat>Custom</PresentationFormat>
  <Paragraphs>14</Paragraphs>
  <Slides>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Gallery</vt:lpstr>
      <vt:lpstr>Safe Operation </vt:lpstr>
      <vt:lpstr>Pre-Operating Safety Check</vt:lpstr>
      <vt:lpstr>Inspection and maintenance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2020-01-29T00:38:48Z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