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846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97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Lifting pre-cast elements over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0" y="1650670"/>
            <a:ext cx="5058888" cy="431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Lifting of pre-cast panels over workers is permitted in limited </a:t>
            </a:r>
            <a:r>
              <a:rPr lang="en-AU" sz="2800" dirty="0" smtClean="0"/>
              <a:t>situations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Other erection methods should be investigated prior to its </a:t>
            </a:r>
            <a:r>
              <a:rPr lang="en-AU" sz="2800" dirty="0" smtClean="0"/>
              <a:t>acceptance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068" y="2094672"/>
            <a:ext cx="4504513" cy="290285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CDC97F4-4F45-4288-A787-B4D1A8DCB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4" y="643153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345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Operation of plant near braces and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60" y="2032366"/>
            <a:ext cx="97377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use of mobile plant close to panel braces can be hazardous due to the risk of the braces being struck and panels collapsing. 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Braces that are struck by mobile plant are likely to collapse in a very rapid and uncontrolled fashion and there can be a very high risk of fatalities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239B2FC-3D1F-4C2D-B1D7-5F73C1795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72139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Working at height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7879223" cy="4586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600" dirty="0" smtClean="0"/>
              <a:t>Persons </a:t>
            </a:r>
            <a:r>
              <a:rPr lang="en-AU" sz="2600" dirty="0"/>
              <a:t>are required to work at height to perform the following: </a:t>
            </a:r>
          </a:p>
          <a:p>
            <a:pPr marL="0" indent="0">
              <a:buNone/>
            </a:pPr>
            <a:endParaRPr lang="en-AU" sz="1700" dirty="0"/>
          </a:p>
          <a:p>
            <a:r>
              <a:rPr lang="en-AU" sz="2600" dirty="0"/>
              <a:t>attaching the panels to one another </a:t>
            </a:r>
          </a:p>
          <a:p>
            <a:r>
              <a:rPr lang="en-AU" sz="2600" dirty="0"/>
              <a:t>structural steelwork</a:t>
            </a:r>
          </a:p>
          <a:p>
            <a:r>
              <a:rPr lang="en-AU" sz="2600" dirty="0"/>
              <a:t>attachment and removal of braces to and from panels </a:t>
            </a:r>
          </a:p>
          <a:p>
            <a:r>
              <a:rPr lang="en-AU" sz="2600" dirty="0"/>
              <a:t>application of caulking to the vertical joints between panels</a:t>
            </a:r>
          </a:p>
          <a:p>
            <a:r>
              <a:rPr lang="en-AU" sz="2600" dirty="0"/>
              <a:t>patching </a:t>
            </a:r>
            <a:r>
              <a:rPr lang="en-AU" sz="2600" dirty="0" smtClean="0"/>
              <a:t>work</a:t>
            </a:r>
            <a:endParaRPr lang="en-AU" sz="26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211" y="2455804"/>
            <a:ext cx="3149600" cy="23907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D7784E26-68F4-4972-A2E3-60A634537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9028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Proximity to overhead power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015732"/>
            <a:ext cx="724399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Contact with overhead powerlines can pose a major risk on tilt-up sites </a:t>
            </a:r>
          </a:p>
          <a:p>
            <a:r>
              <a:rPr lang="en-AU" sz="2800" dirty="0"/>
              <a:t>Use of mobile cranes and </a:t>
            </a:r>
          </a:p>
          <a:p>
            <a:r>
              <a:rPr lang="en-AU" sz="2800" dirty="0"/>
              <a:t>Other plant</a:t>
            </a:r>
          </a:p>
          <a:p>
            <a:r>
              <a:rPr lang="en-AU" sz="2800" dirty="0"/>
              <a:t>Work at a height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245" y="2973042"/>
            <a:ext cx="3060700" cy="20097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09A82A0-B8B7-47BF-84B0-F041618DEA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1" y="6377929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157</Words>
  <Application>Microsoft Office PowerPoint</Application>
  <PresentationFormat>Custom</PresentationFormat>
  <Paragraphs>21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Gallery</vt:lpstr>
      <vt:lpstr>Lifting pre-cast elements over workers</vt:lpstr>
      <vt:lpstr>Operation of plant near braces and panels</vt:lpstr>
      <vt:lpstr>Working at height</vt:lpstr>
      <vt:lpstr>Proximity to overhead power 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2020-01-21T23:37:36Z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