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6"/>
  </p:notesMasterIdLst>
  <p:handoutMasterIdLst>
    <p:handoutMasterId r:id="rId7"/>
  </p:handoutMasterIdLst>
  <p:sldIdLst>
    <p:sldId id="31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246" y="-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327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3639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6014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48269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8389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42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February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Safe work method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safe work method statement is one of the tools used to manage workplace health and safety at a construction workplace and must be prepared before </a:t>
            </a:r>
            <a:r>
              <a:rPr lang="en-US" sz="3200" b="1" i="1" dirty="0"/>
              <a:t>high risk construction work </a:t>
            </a:r>
            <a:r>
              <a:rPr lang="en-US" sz="3200" dirty="0"/>
              <a:t>is carried </a:t>
            </a:r>
            <a:r>
              <a:rPr lang="en-US" sz="3200" dirty="0" smtClean="0"/>
              <a:t>out</a:t>
            </a:r>
            <a:endParaRPr lang="en-AU" sz="32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78DEB872-F910-4B35-9E99-1D278C3369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0685" y="6314739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4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DB373-C1A1-4924-9AF2-F0436820150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37</Words>
  <Application>Microsoft Office PowerPoint</Application>
  <PresentationFormat>Custom</PresentationFormat>
  <Paragraphs>2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Gallery</vt:lpstr>
      <vt:lpstr>Safe work method statement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2020-02-13T22:28:44Z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