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8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8698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A laser is a light source that can be dangerous to people exposed to </a:t>
            </a:r>
            <a:r>
              <a:rPr lang="en-AU" sz="3200" dirty="0" smtClean="0"/>
              <a:t>it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en-AU" sz="3200" dirty="0" smtClean="0"/>
              <a:t>Even </a:t>
            </a:r>
            <a:r>
              <a:rPr lang="en-AU" sz="3200" dirty="0"/>
              <a:t>low power lasers can be hazardous to a person's </a:t>
            </a:r>
            <a:r>
              <a:rPr lang="en-AU" sz="3200" dirty="0" smtClean="0"/>
              <a:t>eyesight</a:t>
            </a:r>
            <a:endParaRPr lang="en-AU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C439C78-FE20-4B88-ADB7-F50B9E02D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84" y="635876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73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Managing the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90" y="1420741"/>
            <a:ext cx="11174680" cy="45881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AU" sz="4100" dirty="0"/>
              <a:t>Only qualified and trained persons should operate the laser </a:t>
            </a:r>
            <a:r>
              <a:rPr lang="en-AU" sz="4100" dirty="0" smtClean="0"/>
              <a:t>equipment</a:t>
            </a:r>
            <a:endParaRPr lang="en-AU" sz="4100" dirty="0"/>
          </a:p>
          <a:p>
            <a:pPr lvl="0"/>
            <a:r>
              <a:rPr lang="en-AU" sz="4100" dirty="0"/>
              <a:t>Use laser protective </a:t>
            </a:r>
            <a:r>
              <a:rPr lang="en-AU" sz="4100" dirty="0" smtClean="0"/>
              <a:t>eyewear</a:t>
            </a:r>
            <a:endParaRPr lang="en-AU" sz="4100" dirty="0"/>
          </a:p>
          <a:p>
            <a:pPr lvl="0"/>
            <a:r>
              <a:rPr lang="en-AU" sz="4100" dirty="0"/>
              <a:t>Appropriate laser warning </a:t>
            </a:r>
            <a:r>
              <a:rPr lang="en-AU" sz="4100" dirty="0" smtClean="0"/>
              <a:t>sign</a:t>
            </a:r>
            <a:endParaRPr lang="en-AU" sz="4100" dirty="0"/>
          </a:p>
          <a:p>
            <a:pPr lvl="0"/>
            <a:r>
              <a:rPr lang="en-AU" sz="4100" dirty="0"/>
              <a:t>Mechanical or electronic means should be used to assist in the alignment of the </a:t>
            </a:r>
            <a:r>
              <a:rPr lang="en-AU" sz="4100" dirty="0" smtClean="0"/>
              <a:t>laser</a:t>
            </a:r>
            <a:endParaRPr lang="en-AU" sz="4100" dirty="0"/>
          </a:p>
          <a:p>
            <a:pPr lvl="0"/>
            <a:r>
              <a:rPr lang="en-AU" sz="4100" dirty="0"/>
              <a:t>Precautions should be taken to ensure that persons do not look directly into the beam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FA30F5A-A414-493A-B1AD-8BBE26DC6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0309" y="634688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73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Managing the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771577"/>
            <a:ext cx="11139055" cy="465296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AU" sz="5800" dirty="0"/>
              <a:t>Provide a visual barrier at the end of the laser </a:t>
            </a:r>
            <a:r>
              <a:rPr lang="en-AU" sz="5800" dirty="0" smtClean="0"/>
              <a:t>path</a:t>
            </a:r>
            <a:endParaRPr lang="en-AU" sz="5800" dirty="0"/>
          </a:p>
          <a:p>
            <a:pPr lvl="0"/>
            <a:r>
              <a:rPr lang="en-AU" sz="5800" dirty="0"/>
              <a:t>Laser beam should be located above or below eye </a:t>
            </a:r>
            <a:r>
              <a:rPr lang="en-AU" sz="5800" dirty="0" smtClean="0"/>
              <a:t>level</a:t>
            </a:r>
            <a:endParaRPr lang="en-AU" sz="5800" dirty="0"/>
          </a:p>
          <a:p>
            <a:pPr lvl="0"/>
            <a:r>
              <a:rPr lang="en-AU" sz="5800" dirty="0"/>
              <a:t>Ensure that the laser beam is not directed at mirrored </a:t>
            </a:r>
            <a:r>
              <a:rPr lang="en-AU" sz="5800" dirty="0" smtClean="0"/>
              <a:t>surfaces</a:t>
            </a:r>
            <a:endParaRPr lang="en-AU" sz="5800" dirty="0"/>
          </a:p>
          <a:p>
            <a:pPr lvl="0"/>
            <a:r>
              <a:rPr lang="en-AU" sz="5800" dirty="0"/>
              <a:t>When not in use the laser should be stored </a:t>
            </a:r>
            <a:r>
              <a:rPr lang="en-AU" sz="5800" dirty="0" smtClean="0"/>
              <a:t>securely</a:t>
            </a:r>
            <a:endParaRPr lang="en-AU" sz="5800" dirty="0"/>
          </a:p>
          <a:p>
            <a:pPr lvl="0"/>
            <a:r>
              <a:rPr lang="en-AU" sz="5800" dirty="0"/>
              <a:t>A Laser Safety Officer (LSO) who is trained in the theory and practical applications of lasers should be appointed for lasers used in high risk applications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E29A29D-6799-4E1E-A398-6E6096CB9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9991" y="633501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151</Words>
  <Application>Microsoft Office PowerPoint</Application>
  <PresentationFormat>Custom</PresentationFormat>
  <Paragraphs>16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Risk</vt:lpstr>
      <vt:lpstr>Managing the risk</vt:lpstr>
      <vt:lpstr>Managing the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2020-01-31T01:57:43Z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