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EF2422-CA8D-40FE-B160-1A9526E13F0C}" type="datetimeFigureOut">
              <a:rPr lang="en-AU" smtClean="0"/>
              <a:t>9/12/2019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00AAA-B055-4981-B87E-60BF4B6509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5904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AU" altLang="en-US" dirty="0">
                <a:latin typeface="Arial Narrow" panose="020B0606020202030204" pitchFamily="34" charset="0"/>
              </a:rPr>
              <a:t> </a:t>
            </a:r>
            <a:r>
              <a:rPr lang="en-AU" altLang="en-US" b="1" dirty="0">
                <a:latin typeface="Arial Narrow" panose="020B0606020202030204" pitchFamily="34" charset="0"/>
              </a:rPr>
              <a:t>Application for external review</a:t>
            </a:r>
            <a:endParaRPr lang="en-AU" altLang="en-US" dirty="0">
              <a:latin typeface="Arial Narrow" panose="020B060602020203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AU" altLang="en-US" dirty="0">
                <a:latin typeface="Arial Narrow" panose="020B0606020202030204" pitchFamily="34" charset="0"/>
              </a:rPr>
              <a:t>An eligible person may apply to the Industrial Relations Commission for review (an </a:t>
            </a:r>
            <a:r>
              <a:rPr lang="en-AU" altLang="en-US" b="1" i="1" dirty="0">
                <a:latin typeface="Arial Narrow" panose="020B0606020202030204" pitchFamily="34" charset="0"/>
              </a:rPr>
              <a:t>external review</a:t>
            </a:r>
            <a:r>
              <a:rPr lang="en-AU" altLang="en-US" dirty="0">
                <a:latin typeface="Arial Narrow" panose="020B0606020202030204" pitchFamily="34" charset="0"/>
              </a:rPr>
              <a:t>) of:</a:t>
            </a:r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en-AU" altLang="en-US" dirty="0">
                <a:latin typeface="Arial Narrow" panose="020B0606020202030204" pitchFamily="34" charset="0"/>
              </a:rPr>
              <a:t>a reviewable decision made by the regulator, or</a:t>
            </a:r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en-AU" altLang="en-US" dirty="0">
                <a:latin typeface="Arial Narrow" panose="020B0606020202030204" pitchFamily="34" charset="0"/>
              </a:rPr>
              <a:t>a decision made, or taken to have been made, on an internal review.</a:t>
            </a:r>
          </a:p>
          <a:p>
            <a:pPr eaLnBrk="1" hangingPunct="1">
              <a:spcBef>
                <a:spcPct val="0"/>
              </a:spcBef>
            </a:pPr>
            <a:r>
              <a:rPr lang="en-AU" altLang="en-US" dirty="0">
                <a:latin typeface="Arial Narrow" panose="020B0606020202030204" pitchFamily="34" charset="0"/>
              </a:rPr>
              <a:t> </a:t>
            </a:r>
          </a:p>
          <a:p>
            <a:pPr eaLnBrk="1" hangingPunct="1">
              <a:spcBef>
                <a:spcPct val="0"/>
              </a:spcBef>
            </a:pPr>
            <a:r>
              <a:rPr lang="en-AU" altLang="en-US" dirty="0">
                <a:latin typeface="Arial Narrow" panose="020B0606020202030204" pitchFamily="34" charset="0"/>
              </a:rPr>
              <a:t> </a:t>
            </a:r>
            <a:r>
              <a:rPr lang="en-AU" altLang="en-US" b="1" dirty="0">
                <a:latin typeface="Arial Narrow" panose="020B0606020202030204" pitchFamily="34" charset="0"/>
              </a:rPr>
              <a:t>Background references</a:t>
            </a:r>
            <a:endParaRPr lang="en-AU" altLang="en-US" sz="1400" b="1" dirty="0"/>
          </a:p>
          <a:p>
            <a:pPr eaLnBrk="1" hangingPunct="1">
              <a:spcBef>
                <a:spcPct val="0"/>
              </a:spcBef>
            </a:pPr>
            <a:r>
              <a:rPr lang="en-AU" altLang="en-US" sz="1400" dirty="0"/>
              <a:t>www.worksafe.qld.gov.au</a:t>
            </a:r>
          </a:p>
          <a:p>
            <a:pPr eaLnBrk="1" hangingPunct="1">
              <a:spcBef>
                <a:spcPct val="0"/>
              </a:spcBef>
            </a:pPr>
            <a:r>
              <a:rPr lang="en-AU" altLang="en-US" sz="1400" dirty="0"/>
              <a:t>WHS Act 2011: s90 – 102, s209, s223, s224, s229</a:t>
            </a:r>
          </a:p>
          <a:p>
            <a:pPr eaLnBrk="1" hangingPunct="1">
              <a:spcBef>
                <a:spcPct val="0"/>
              </a:spcBef>
            </a:pPr>
            <a:endParaRPr lang="en-AU" altLang="en-US" dirty="0">
              <a:latin typeface="Arial Narrow" panose="020B060602020203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AU" altLang="en-US" b="1" dirty="0">
                <a:latin typeface="Arial Narrow" panose="020B0606020202030204" pitchFamily="34" charset="0"/>
              </a:rPr>
              <a:t/>
            </a:r>
            <a:br>
              <a:rPr lang="en-AU" altLang="en-US" b="1" dirty="0">
                <a:latin typeface="Arial Narrow" panose="020B0606020202030204" pitchFamily="34" charset="0"/>
              </a:rPr>
            </a:br>
            <a:r>
              <a:rPr lang="en-AU" altLang="en-US" b="1" dirty="0">
                <a:latin typeface="Arial Narrow" panose="020B0606020202030204" pitchFamily="34" charset="0"/>
              </a:rPr>
              <a:t> </a:t>
            </a:r>
            <a:endParaRPr lang="en-AU" altLang="en-US" dirty="0">
              <a:latin typeface="Arial Narrow" panose="020B0606020202030204" pitchFamily="34" charset="0"/>
            </a:endParaRPr>
          </a:p>
          <a:p>
            <a:pPr eaLnBrk="1" hangingPunct="1">
              <a:spcBef>
                <a:spcPct val="0"/>
              </a:spcBef>
            </a:pPr>
            <a:endParaRPr lang="en-AU" altLang="en-US" dirty="0">
              <a:latin typeface="Arial Narrow" panose="020B060602020203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altLang="en-US" dirty="0" smtClean="0">
                <a:solidFill>
                  <a:prstClr val="black"/>
                </a:solidFill>
              </a:rPr>
              <a:t>09 December 2019</a:t>
            </a:r>
            <a:endParaRPr lang="en-AU" alt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6D8A3CF-D7C2-41A4-9A62-F4058659B04C}" type="slidenum">
              <a:rPr lang="en-AU" alt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AU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083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P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544" y="6525344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 sz="16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solidFill>
                  <a:prstClr val="black"/>
                </a:solidFill>
              </a:rPr>
              <a:t>09 December 2019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40352" y="6453336"/>
            <a:ext cx="72008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E106E7-1A91-42E1-9EE0-01A2F49C8834}" type="slidenum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7018" y="6463679"/>
            <a:ext cx="259715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8517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PP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519747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197475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solidFill>
                  <a:prstClr val="black"/>
                </a:solidFill>
              </a:rPr>
              <a:t>09 December 2019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519747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FC9C68-5742-4145-9A01-36798441D7C0}" type="slidenum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468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 descr="PPT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296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3858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hf hd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000090"/>
          </a:solidFill>
          <a:latin typeface="+mj-lt"/>
          <a:ea typeface="ＭＳ Ｐゴシック" pitchFamily="1" charset="-128"/>
          <a:cs typeface="ＭＳ Ｐゴシック" pitchFamily="1" charset="-128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000090"/>
          </a:solidFill>
          <a:latin typeface="+mn-lt"/>
          <a:ea typeface="ＭＳ Ｐゴシック" pitchFamily="1" charset="-128"/>
          <a:cs typeface="ＭＳ Ｐゴシック" pitchFamily="1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1" hangingPunct="1"/>
            <a:r>
              <a:rPr lang="en-AU" altLang="en-US" sz="3200" dirty="0">
                <a:solidFill>
                  <a:srgbClr val="000099"/>
                </a:solidFill>
              </a:rPr>
              <a:t>REVIEWS</a:t>
            </a:r>
          </a:p>
        </p:txBody>
      </p:sp>
      <p:sp>
        <p:nvSpPr>
          <p:cNvPr id="44034" name="Rectangle 2"/>
          <p:cNvSpPr>
            <a:spLocks noGrp="1"/>
          </p:cNvSpPr>
          <p:nvPr>
            <p:ph idx="1"/>
          </p:nvPr>
        </p:nvSpPr>
        <p:spPr>
          <a:xfrm>
            <a:off x="457200" y="2071389"/>
            <a:ext cx="8229600" cy="452596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800" b="1" dirty="0"/>
              <a:t>Internal review</a:t>
            </a:r>
            <a:r>
              <a:rPr lang="en-AU" altLang="en-US" sz="2800" dirty="0"/>
              <a:t> – application is made to the regulator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AU" altLang="en-US" sz="2800" dirty="0"/>
          </a:p>
          <a:p>
            <a:pPr eaLnBrk="1" hangingPunct="1">
              <a:buFont typeface="Arial" panose="020B0604020202020204" pitchFamily="34" charset="0"/>
              <a:buChar char="•"/>
            </a:pPr>
            <a:endParaRPr lang="en-AU" altLang="en-US" sz="28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800" b="1" dirty="0"/>
              <a:t>External review</a:t>
            </a:r>
            <a:r>
              <a:rPr lang="en-AU" altLang="en-US" sz="2800" dirty="0"/>
              <a:t> – application is made to the Industrial Relations </a:t>
            </a:r>
            <a:r>
              <a:rPr lang="en-AU" altLang="en-US" sz="2800" dirty="0" smtClean="0"/>
              <a:t>Commission</a:t>
            </a:r>
            <a:endParaRPr lang="en-AU" altLang="en-US" sz="2800" dirty="0"/>
          </a:p>
        </p:txBody>
      </p:sp>
      <p:pic>
        <p:nvPicPr>
          <p:cNvPr id="2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A29821BF-CAE9-40A7-BC5F-EAA8E13882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656637" y="6458484"/>
            <a:ext cx="487363" cy="487363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prstClr val="black"/>
                </a:solidFill>
              </a:rPr>
              <a:t>09 December 2019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E106E7-1A91-42E1-9EE0-01A2F49C8834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688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79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WHS%20Presentation%20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/>
            <a:ea typeface="+mn-ea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S%20Presentation%20Theme" id="{3992C505-1126-4105-A92B-4990D575A495}" vid="{02C66BC3-1276-40CF-A8AA-D9AC6C9B692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On-screen Show (4:3)</PresentationFormat>
  <Paragraphs>19</Paragraphs>
  <Slides>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WHS%20Presentation%20Theme</vt:lpstr>
      <vt:lpstr>REVIEWS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REVIEWS</dc:title>
  <dc:creator>Robin Winning</dc:creator>
  <cp:lastModifiedBy>Robin Winning</cp:lastModifiedBy>
  <cp:revision>1</cp:revision>
  <dcterms:created xsi:type="dcterms:W3CDTF">2019-12-08T22:58:46Z</dcterms:created>
  <dcterms:modified xsi:type="dcterms:W3CDTF">2019-12-08T22:59:30Z</dcterms:modified>
</cp:coreProperties>
</file>