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4C90B-BAB0-4C92-8241-85D262153FCC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3F43F-3EED-45AE-A086-601584B7D0F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571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1CC54EB-0F3C-4A9C-8357-E4183A891C5E}" type="slidenum">
              <a:rPr lang="en-AU" altLang="en-US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altLang="en-US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496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320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197475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02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E106E7-1A91-42E1-9EE0-01A2F49C8834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43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197475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/>
                </a:solidFill>
              </a:rPr>
              <a:t>02 December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197475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FC9C68-5742-4145-9A01-36798441D7C0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143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89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9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AU" altLang="en-US" sz="3600" dirty="0">
                <a:solidFill>
                  <a:srgbClr val="000099"/>
                </a:solidFill>
              </a:rPr>
              <a:t>RESTRICTIONS</a:t>
            </a:r>
          </a:p>
        </p:txBody>
      </p:sp>
      <p:sp>
        <p:nvSpPr>
          <p:cNvPr id="56322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AU" altLang="en-US" sz="3000" b="1" dirty="0"/>
              <a:t>A HSR cannot give a direction to cease unsafe work unless the representative has:</a:t>
            </a:r>
          </a:p>
          <a:p>
            <a:pPr marL="0" indent="0" eaLnBrk="1" hangingPunct="1">
              <a:buNone/>
            </a:pPr>
            <a:endParaRPr lang="en-AU" altLang="en-US" sz="3000" b="1" dirty="0"/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3000"/>
              <a:t>completed </a:t>
            </a:r>
            <a:r>
              <a:rPr lang="en-AU" altLang="en-US" sz="3000" smtClean="0"/>
              <a:t>training</a:t>
            </a:r>
            <a:endParaRPr lang="en-AU" altLang="en-US" sz="3000" dirty="0"/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3000" dirty="0"/>
              <a:t>previously completed training as a HSR, or</a:t>
            </a:r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r>
              <a:rPr lang="en-AU" altLang="en-US" sz="3000" dirty="0"/>
              <a:t>completed equivalent training</a:t>
            </a:r>
          </a:p>
          <a:p>
            <a:pPr eaLnBrk="1" hangingPunct="1"/>
            <a:endParaRPr lang="en-AU" altLang="en-US" sz="1800" dirty="0"/>
          </a:p>
          <a:p>
            <a:pPr eaLnBrk="1" hangingPunct="1">
              <a:spcAft>
                <a:spcPct val="50000"/>
              </a:spcAft>
              <a:buFont typeface="Arial" panose="020B0604020202020204" pitchFamily="34" charset="0"/>
              <a:buChar char="•"/>
            </a:pPr>
            <a:endParaRPr lang="en-AU" altLang="en-US" sz="1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4B831F32-E1ED-4CDE-9AE4-ECA792177E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656637" y="6370637"/>
            <a:ext cx="487363" cy="48736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0400" y="6509742"/>
            <a:ext cx="2133600" cy="365125"/>
          </a:xfrm>
        </p:spPr>
        <p:txBody>
          <a:bodyPr/>
          <a:lstStyle/>
          <a:p>
            <a:pPr>
              <a:defRPr/>
            </a:pPr>
            <a:fld id="{BAE106E7-1A91-42E1-9EE0-01A2F49C883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05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02 December 2019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856" y="6515100"/>
            <a:ext cx="2743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768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00">
        <p:wipe/>
      </p:transition>
    </mc:Choice>
    <mc:Fallback>
      <p:transition spd="slow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7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HS%20Presentation%20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S%20Presentation%20Theme" id="{3992C505-1126-4105-A92B-4990D575A495}" vid="{02C66BC3-1276-40CF-A8AA-D9AC6C9B69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On-screen Show (4:3)</PresentationFormat>
  <Paragraphs>9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WHS%20Presentation%20Theme</vt:lpstr>
      <vt:lpstr>RESTRICTIONS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RESTRICTIONS</dc:title>
  <dc:creator>Robin Winning</dc:creator>
  <cp:lastModifiedBy>Robin Winning</cp:lastModifiedBy>
  <cp:revision>1</cp:revision>
  <dcterms:created xsi:type="dcterms:W3CDTF">2019-12-02T05:35:35Z</dcterms:created>
  <dcterms:modified xsi:type="dcterms:W3CDTF">2019-12-02T05:36:16Z</dcterms:modified>
</cp:coreProperties>
</file>