
<file path=[Content_Types].xml><?xml version="1.0" encoding="utf-8"?>
<Types xmlns="http://schemas.openxmlformats.org/package/2006/content-types">
  <Default Extension="png" ContentType="image/png"/>
  <Default Extension="jpeg" ContentType="image/jpe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8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9932B3-76E0-4F8F-9CCF-49F5B6A8AB39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4B676-E325-4567-95A1-E34B0584F7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2680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808EB1A-CD34-4BB1-8EAF-CE730A5DC3A3}" type="slidenum">
              <a:rPr lang="en-AU" altLang="en-US">
                <a:solidFill>
                  <a:prstClr val="black"/>
                </a:solidFill>
              </a:rPr>
              <a:pPr/>
              <a:t>1</a:t>
            </a:fld>
            <a:endParaRPr lang="en-AU" altLang="en-US" dirty="0">
              <a:solidFill>
                <a:prstClr val="black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AU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111256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1035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200">
        <p:wipe/>
      </p:transition>
    </mc:Choice>
    <mc:Fallback>
      <p:transition spd="slow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P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519747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197475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prstClr val="black"/>
                </a:solidFill>
              </a:rPr>
              <a:t>02 December 2019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19747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E106E7-1A91-42E1-9EE0-01A2F49C8834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780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200">
        <p:wipe/>
      </p:transition>
    </mc:Choice>
    <mc:Fallback>
      <p:transition spd="slow" advTm="2200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PP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519747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197475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prstClr val="black"/>
                </a:solidFill>
              </a:rPr>
              <a:t>02 December 2019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19747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FC9C68-5742-4145-9A01-36798441D7C0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711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200">
        <p:wipe/>
      </p:transition>
    </mc:Choice>
    <mc:Fallback>
      <p:transition spd="slow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PPT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5257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mc:AlternateContent xmlns:mc="http://schemas.openxmlformats.org/markup-compatibility/2006">
    <mc:Choice xmlns:p14="http://schemas.microsoft.com/office/powerpoint/2010/main" Requires="p14">
      <p:transition spd="slow" p14:dur="2000" advTm="2200">
        <p:wipe/>
      </p:transition>
    </mc:Choice>
    <mc:Fallback>
      <p:transition spd="slow" advTm="2200">
        <p:wipe/>
      </p:transition>
    </mc:Fallback>
  </mc:AlternateContent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pitchFamily="1" charset="-128"/>
          <a:cs typeface="ＭＳ Ｐゴシック" pitchFamily="1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000090"/>
          </a:solidFill>
          <a:latin typeface="+mn-lt"/>
          <a:ea typeface="ＭＳ Ｐゴシック" pitchFamily="1" charset="-128"/>
          <a:cs typeface="ＭＳ Ｐゴシック" pitchFamily="1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AU" altLang="en-US" sz="3600" dirty="0" smtClean="0">
                <a:solidFill>
                  <a:srgbClr val="000099"/>
                </a:solidFill>
              </a:rPr>
              <a:t>RESOLVING AN ISSUE</a:t>
            </a:r>
            <a:endParaRPr lang="en-AU" altLang="en-US" sz="3600" dirty="0">
              <a:solidFill>
                <a:srgbClr val="000099"/>
              </a:solidFill>
            </a:endParaRPr>
          </a:p>
        </p:txBody>
      </p:sp>
      <p:sp>
        <p:nvSpPr>
          <p:cNvPr id="60418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AU" altLang="en-US" sz="2800" b="1" dirty="0"/>
              <a:t>Resolving the </a:t>
            </a:r>
            <a:r>
              <a:rPr lang="en-AU" altLang="en-US" sz="2800" b="1" dirty="0" smtClean="0"/>
              <a:t>issue</a:t>
            </a:r>
          </a:p>
          <a:p>
            <a:pPr marL="0" indent="0" eaLnBrk="1" hangingPunct="1">
              <a:buNone/>
            </a:pPr>
            <a:endParaRPr lang="en-AU" altLang="en-US" sz="2400" b="1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800" dirty="0"/>
              <a:t>The HSR or the PCBU may ask the regulator to appoint an inspector to attend the workplace to assist in resolving an issue</a:t>
            </a:r>
          </a:p>
          <a:p>
            <a:pPr marL="0" indent="0" eaLnBrk="1" hangingPunct="1">
              <a:buNone/>
            </a:pPr>
            <a:endParaRPr lang="en-AU" altLang="en-US" sz="16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800" dirty="0"/>
              <a:t>A system of escalating enforcement measures is available to achieve the best outcome for work health and safety at the earliest opportunity</a:t>
            </a:r>
          </a:p>
          <a:p>
            <a:pPr eaLnBrk="1" hangingPunct="1"/>
            <a:endParaRPr lang="en-AU" altLang="en-US" sz="1800" dirty="0"/>
          </a:p>
          <a:p>
            <a:pPr eaLnBrk="1" hangingPunct="1"/>
            <a:endParaRPr lang="en-AU" altLang="en-US" sz="1800" dirty="0"/>
          </a:p>
          <a:p>
            <a:pPr eaLnBrk="1" hangingPunct="1">
              <a:spcAft>
                <a:spcPct val="50000"/>
              </a:spcAft>
              <a:buFont typeface="Arial" panose="020B0604020202020204" pitchFamily="34" charset="0"/>
              <a:buChar char="•"/>
            </a:pPr>
            <a:endParaRPr lang="en-AU" altLang="en-US" sz="1800" dirty="0"/>
          </a:p>
        </p:txBody>
      </p:sp>
      <p:pic>
        <p:nvPicPr>
          <p:cNvPr id="2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FCCB59DC-8B67-44F3-8542-F162A8B2F2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656637" y="6370637"/>
            <a:ext cx="487363" cy="48736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BAE106E7-1A91-42E1-9EE0-01A2F49C8834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05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black"/>
                </a:solidFill>
              </a:rPr>
              <a:t>02 December 2019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4856" y="6515100"/>
            <a:ext cx="27432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4384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200">
        <p:wipe/>
      </p:transition>
    </mc:Choice>
    <mc:Fallback>
      <p:transition spd="slow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0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WHS%20Presentation%20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S%20Presentation%20Theme" id="{3992C505-1126-4105-A92B-4990D575A495}" vid="{02C66BC3-1276-40CF-A8AA-D9AC6C9B692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On-screen Show (4:3)</PresentationFormat>
  <Paragraphs>10</Paragraphs>
  <Slides>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WHS%20Presentation%20Theme</vt:lpstr>
      <vt:lpstr>RESOLVING AN ISSUE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RESOLVING AN ISSUE</dc:title>
  <dc:creator>Robin Winning</dc:creator>
  <cp:lastModifiedBy>Robin Winning</cp:lastModifiedBy>
  <cp:revision>1</cp:revision>
  <dcterms:created xsi:type="dcterms:W3CDTF">2019-12-02T05:36:47Z</dcterms:created>
  <dcterms:modified xsi:type="dcterms:W3CDTF">2019-12-02T05:37:13Z</dcterms:modified>
</cp:coreProperties>
</file>