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1/31/2020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1/31/2020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716357"/>
            <a:ext cx="9603275" cy="3450613"/>
          </a:xfrm>
        </p:spPr>
        <p:txBody>
          <a:bodyPr>
            <a:normAutofit/>
          </a:bodyPr>
          <a:lstStyle/>
          <a:p>
            <a:r>
              <a:rPr lang="en-AU" sz="2800" dirty="0"/>
              <a:t>Registration of registrable plant design</a:t>
            </a:r>
          </a:p>
          <a:p>
            <a:endParaRPr lang="en-AU" sz="2800" dirty="0"/>
          </a:p>
          <a:p>
            <a:r>
              <a:rPr lang="en-AU" sz="2800" dirty="0"/>
              <a:t>Registration of plant item </a:t>
            </a: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41D8EA12-B8D2-424C-8FAE-12143113A8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42184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8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10</Words>
  <Application>Microsoft Office PowerPoint</Application>
  <PresentationFormat>Custom</PresentationFormat>
  <Paragraphs>4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Registration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2020-01-30T23:16:44Z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