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C6B5F-F1FB-4536-83AE-5F9A13A67219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D0F32-FF4C-44FA-A3C9-E1726B5B6C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59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7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72008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106E7-1A91-42E1-9EE0-01A2F49C883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18" y="6463679"/>
            <a:ext cx="2597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9C68-5742-4145-9A01-36798441D7C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9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07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PROVISIONAL IMPROVEMENT NOTICE (PIN)</a:t>
            </a:r>
          </a:p>
        </p:txBody>
      </p:sp>
      <p:sp>
        <p:nvSpPr>
          <p:cNvPr id="15362" name="Rectangle 2"/>
          <p:cNvSpPr>
            <a:spLocks noGrp="1"/>
          </p:cNvSpPr>
          <p:nvPr>
            <p:ph idx="1"/>
          </p:nvPr>
        </p:nvSpPr>
        <p:spPr>
          <a:xfrm>
            <a:off x="179512" y="1484784"/>
            <a:ext cx="8720806" cy="468052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PIN is a notice that a HSR can issue to a person, requiring them to address a safety or health concern in the </a:t>
            </a:r>
            <a:r>
              <a:rPr lang="en-AU" altLang="en-US" sz="2800" dirty="0" smtClean="0"/>
              <a:t>workplace 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PIN may be issued to any person who the HSR believes is contravening a provision of the WHS Act or WHS Regulation, for example, a </a:t>
            </a:r>
            <a:r>
              <a:rPr lang="en-AU" altLang="en-US" sz="2800" dirty="0" smtClean="0"/>
              <a:t>PCBU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PIN should be directed to the person who is best able to address the safety </a:t>
            </a:r>
            <a:r>
              <a:rPr lang="en-AU" altLang="en-US" sz="2800" dirty="0" smtClean="0"/>
              <a:t>issue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Consultation on the safety issue must be the first step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CEC3E8A-10FE-4AF7-B445-853B84671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" y="274638"/>
            <a:ext cx="912454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PROVISIONAL IMPROVEMENT </a:t>
            </a:r>
            <a:r>
              <a:rPr lang="en-AU" altLang="en-US" sz="3200" dirty="0" smtClean="0">
                <a:solidFill>
                  <a:srgbClr val="000099"/>
                </a:solidFill>
              </a:rPr>
              <a:t>NOTICE </a:t>
            </a:r>
            <a:r>
              <a:rPr lang="en-AU" altLang="en-US" sz="3200" dirty="0">
                <a:solidFill>
                  <a:srgbClr val="000099"/>
                </a:solidFill>
              </a:rPr>
              <a:t>(</a:t>
            </a:r>
            <a:r>
              <a:rPr lang="en-AU" altLang="en-US" sz="3200" dirty="0" smtClean="0">
                <a:solidFill>
                  <a:srgbClr val="000099"/>
                </a:solidFill>
              </a:rPr>
              <a:t>PIN)</a:t>
            </a:r>
            <a:endParaRPr lang="en-AU" altLang="en-US" sz="3200" dirty="0">
              <a:solidFill>
                <a:srgbClr val="000099"/>
              </a:solidFill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227641" y="1340768"/>
            <a:ext cx="8880863" cy="50298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A PIN must be in </a:t>
            </a:r>
            <a:r>
              <a:rPr lang="en-AU" altLang="en-US" sz="2400" b="1" dirty="0" smtClean="0"/>
              <a:t>writing</a:t>
            </a:r>
            <a:endParaRPr lang="en-AU" altLang="en-US" sz="240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400" b="1" dirty="0"/>
              <a:t>A PIN</a:t>
            </a:r>
            <a:r>
              <a:rPr lang="en-AU" altLang="en-US" sz="2400" dirty="0"/>
              <a:t> can be issued by a suitably trained HSR if they believe a </a:t>
            </a:r>
            <a:r>
              <a:rPr lang="en-AU" altLang="en-US" sz="2400" dirty="0" smtClean="0"/>
              <a:t>person</a:t>
            </a:r>
            <a:r>
              <a:rPr lang="en-AU" altLang="en-US" sz="2400" dirty="0"/>
              <a:t>: </a:t>
            </a:r>
            <a:endParaRPr lang="en-AU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is breaching a provision of the WHS Act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has </a:t>
            </a:r>
            <a:r>
              <a:rPr lang="en-AU" altLang="en-US" sz="2400" dirty="0"/>
              <a:t>breached a provision of the WHS Act and is likely to continue to or to repeat this </a:t>
            </a:r>
            <a:r>
              <a:rPr lang="en-AU" altLang="en-US" sz="2400" dirty="0" smtClean="0"/>
              <a:t>breach</a:t>
            </a:r>
            <a:endParaRPr lang="en-AU" altLang="en-US" sz="2400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400" b="1" dirty="0"/>
              <a:t>A PIN issued by the HSR</a:t>
            </a:r>
            <a:r>
              <a:rPr lang="en-AU" altLang="en-US" sz="2400" dirty="0"/>
              <a:t> may require the person to: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remedy the breach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prevent a likely breach from occurring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remedy the things or operations causing the breach/likely </a:t>
            </a:r>
            <a:r>
              <a:rPr lang="en-AU" altLang="en-US" sz="2400" dirty="0" smtClean="0"/>
              <a:t>breach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636239C-23B8-4B46-AD3D-B02428766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182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8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22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WHS%20Presentation%20Theme</vt:lpstr>
      <vt:lpstr>PROVISIONAL IMPROVEMENT NOTICE (PIN)</vt:lpstr>
      <vt:lpstr>PROVISIONAL IMPROVEMENT NOTICE (PIN)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PROVISIONAL IMPROVEMENT NOTICE (PIN)</dc:title>
  <dc:creator>Robin Winning</dc:creator>
  <cp:lastModifiedBy>Robin Winning</cp:lastModifiedBy>
  <cp:revision>1</cp:revision>
  <dcterms:created xsi:type="dcterms:W3CDTF">2019-12-08T22:54:27Z</dcterms:created>
  <dcterms:modified xsi:type="dcterms:W3CDTF">2019-12-08T22:54:52Z</dcterms:modified>
</cp:coreProperties>
</file>