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.qld.gov.au/forms-and-resources/webinars/preventing-workers-falling-from-truck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EC4EE0-EE41-4892-961E-398B43E2F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Workers on trucks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DF5E54-4A8B-4840-95E1-B40B450E2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56982"/>
            <a:ext cx="9603275" cy="3450613"/>
          </a:xfrm>
        </p:spPr>
        <p:txBody>
          <a:bodyPr>
            <a:normAutofit/>
          </a:bodyPr>
          <a:lstStyle/>
          <a:p>
            <a:r>
              <a:rPr lang="en-AU" sz="3200" u="sng" dirty="0">
                <a:hlinkClick r:id="rId2"/>
              </a:rPr>
              <a:t>Preventing workers falling from trucks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05561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8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Workers on trucks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