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73" r:id="rId5"/>
    <p:sldId id="265" r:id="rId6"/>
    <p:sldId id="27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7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267923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</a:t>
            </a: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673" y="1525843"/>
            <a:ext cx="8752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/>
            </a:r>
            <a:br>
              <a:rPr lang="en-AU" sz="4000" dirty="0"/>
            </a:br>
            <a:r>
              <a:rPr lang="en-AU" sz="4400" b="1" dirty="0"/>
              <a:t>PRESSES</a:t>
            </a:r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43D3B87-8DC1-4B69-8B98-69B57451EE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3938" y="6248360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32271-D4CC-4040-8F90-1FD8EFD4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50" y="490531"/>
            <a:ext cx="9490626" cy="960437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Download reference documents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6EB846-15B3-48B2-A149-B0F8BDE00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154" y="1778839"/>
            <a:ext cx="9521127" cy="4525963"/>
          </a:xfrm>
        </p:spPr>
        <p:txBody>
          <a:bodyPr>
            <a:normAutofit/>
          </a:bodyPr>
          <a:lstStyle/>
          <a:p>
            <a:r>
              <a:rPr lang="en-AU" sz="2800" dirty="0"/>
              <a:t>Supervisor</a:t>
            </a:r>
          </a:p>
          <a:p>
            <a:pPr lvl="1"/>
            <a:r>
              <a:rPr lang="en-AU" sz="2400" dirty="0" smtClean="0"/>
              <a:t>Procedures</a:t>
            </a:r>
          </a:p>
          <a:p>
            <a:pPr marL="457200" lvl="1" indent="0">
              <a:buNone/>
            </a:pPr>
            <a:endParaRPr lang="en-AU" sz="2400" dirty="0"/>
          </a:p>
          <a:p>
            <a:r>
              <a:rPr lang="en-AU" sz="2800" dirty="0"/>
              <a:t>Workers</a:t>
            </a:r>
          </a:p>
          <a:p>
            <a:pPr lvl="1"/>
            <a:r>
              <a:rPr lang="en-AU" sz="2400" dirty="0"/>
              <a:t>SOP</a:t>
            </a:r>
          </a:p>
          <a:p>
            <a:pPr lvl="1"/>
            <a:r>
              <a:rPr lang="en-AU" sz="2400" dirty="0"/>
              <a:t>Risk assessment</a:t>
            </a:r>
          </a:p>
          <a:p>
            <a:pPr lvl="1"/>
            <a:r>
              <a:rPr lang="en-AU" sz="2400" dirty="0" smtClean="0"/>
              <a:t>Forms</a:t>
            </a:r>
            <a:endParaRPr lang="en-AU" sz="24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D092313-6297-408A-83A6-585C17830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11525" y="6371876"/>
            <a:ext cx="637452" cy="436818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36F02-7D71-4E9C-804A-36B671E9A85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08" y="1833152"/>
            <a:ext cx="9702141" cy="2370707"/>
          </a:xfrm>
        </p:spPr>
        <p:txBody>
          <a:bodyPr>
            <a:normAutofit/>
          </a:bodyPr>
          <a:lstStyle/>
          <a:p>
            <a:pPr algn="l"/>
            <a:r>
              <a:rPr lang="en-US" altLang="en-US" sz="3000" b="1" dirty="0" smtClean="0">
                <a:ea typeface="ＭＳ Ｐゴシック" panose="020B0600070205080204" pitchFamily="34" charset="-128"/>
              </a:rPr>
              <a:t>Power </a:t>
            </a:r>
            <a:r>
              <a:rPr lang="en-US" altLang="en-US" sz="3000" b="1" dirty="0">
                <a:ea typeface="ＭＳ Ｐゴシック" panose="020B0600070205080204" pitchFamily="34" charset="-128"/>
              </a:rPr>
              <a:t>presses </a:t>
            </a:r>
            <a:r>
              <a:rPr lang="en-US" altLang="en-US" sz="3000" dirty="0">
                <a:ea typeface="ＭＳ Ｐゴシック" panose="020B0600070205080204" pitchFamily="34" charset="-128"/>
              </a:rPr>
              <a:t>are powered equipment used to stamp, cut or form materials using </a:t>
            </a:r>
            <a:r>
              <a:rPr lang="en-US" altLang="en-US" sz="3000" dirty="0" smtClean="0">
                <a:ea typeface="ＭＳ Ｐゴシック" panose="020B0600070205080204" pitchFamily="34" charset="-128"/>
              </a:rPr>
              <a:t>dies</a:t>
            </a:r>
            <a:br>
              <a:rPr lang="en-US" altLang="en-US" sz="3000" dirty="0" smtClean="0">
                <a:ea typeface="ＭＳ Ｐゴシック" panose="020B0600070205080204" pitchFamily="34" charset="-128"/>
              </a:rPr>
            </a:br>
            <a:r>
              <a:rPr lang="en-US" altLang="en-US" sz="3000" dirty="0">
                <a:ea typeface="ＭＳ Ｐゴシック" panose="020B0600070205080204" pitchFamily="34" charset="-128"/>
              </a:rPr>
              <a:t/>
            </a:r>
            <a:br>
              <a:rPr lang="en-US" altLang="en-US" sz="3000" dirty="0">
                <a:ea typeface="ＭＳ Ｐゴシック" panose="020B0600070205080204" pitchFamily="34" charset="-128"/>
              </a:rPr>
            </a:br>
            <a:r>
              <a:rPr lang="en-US" altLang="en-US" sz="3000" dirty="0" smtClean="0">
                <a:ea typeface="ＭＳ Ｐゴシック" panose="020B0600070205080204" pitchFamily="34" charset="-128"/>
              </a:rPr>
              <a:t>They </a:t>
            </a:r>
            <a:r>
              <a:rPr lang="en-US" altLang="en-US" sz="3000" dirty="0">
                <a:ea typeface="ＭＳ Ｐゴシック" panose="020B0600070205080204" pitchFamily="34" charset="-128"/>
              </a:rPr>
              <a:t>include equipment known as "croppers" or "metal workers</a:t>
            </a:r>
            <a:r>
              <a:rPr lang="en-US" altLang="en-US" sz="3000" dirty="0" smtClean="0">
                <a:ea typeface="ＭＳ Ｐゴシック" panose="020B0600070205080204" pitchFamily="34" charset="-128"/>
              </a:rPr>
              <a:t>"</a:t>
            </a:r>
            <a:endParaRPr lang="en-AU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08" y="4446463"/>
            <a:ext cx="9702141" cy="114680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Brake presses </a:t>
            </a:r>
            <a:r>
              <a:rPr lang="en-US" altLang="en-US" sz="2400" dirty="0">
                <a:ea typeface="ＭＳ Ｐゴシック" panose="020B0600070205080204" pitchFamily="34" charset="-128"/>
              </a:rPr>
              <a:t>are powered equipment used for linear bending and forming of metal products, including heavy gauge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materials</a:t>
            </a:r>
            <a:endParaRPr lang="en-AU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50DB541-D955-489B-B8DA-DC1084E87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9459" y="6260234"/>
            <a:ext cx="649817" cy="4873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C432271-D4CC-4040-8F90-1FD8EFD4EDFB}"/>
              </a:ext>
            </a:extLst>
          </p:cNvPr>
          <p:cNvSpPr txBox="1">
            <a:spLocks/>
          </p:cNvSpPr>
          <p:nvPr/>
        </p:nvSpPr>
        <p:spPr>
          <a:xfrm>
            <a:off x="1346250" y="490531"/>
            <a:ext cx="9490626" cy="9604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all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AU" dirty="0" smtClean="0"/>
              <a:t>PRESSES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81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47</Words>
  <Application>Microsoft Office PowerPoint</Application>
  <PresentationFormat>Custom</PresentationFormat>
  <Paragraphs>15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Gallery</vt:lpstr>
      <vt:lpstr>PowerPoint Presentation</vt:lpstr>
      <vt:lpstr>Download reference documents </vt:lpstr>
      <vt:lpstr>Power presses are powered equipment used to stamp, cut or form materials using dies  They include equipment known as "croppers" or "metal workers"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2020-03-26T00:27:25Z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