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20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Pre-tensioned concrete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Safety Plan </a:t>
            </a:r>
          </a:p>
          <a:p>
            <a:r>
              <a:rPr lang="en-US" sz="2800" dirty="0"/>
              <a:t>no‑go zones and protective barriers </a:t>
            </a:r>
          </a:p>
          <a:p>
            <a:r>
              <a:rPr lang="en-US" sz="2800" dirty="0"/>
              <a:t>Personnel</a:t>
            </a:r>
          </a:p>
          <a:p>
            <a:r>
              <a:rPr lang="en-US" sz="2800" dirty="0"/>
              <a:t>Tensioning of tendons</a:t>
            </a:r>
          </a:p>
          <a:p>
            <a:r>
              <a:rPr lang="en-US" sz="2800" dirty="0"/>
              <a:t>Pre-tensioning - associated works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D1AF77A5-36E4-4937-99DA-8E215E6C1D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18433" y="6307500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9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purl.org/dc/terms/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17</Words>
  <Application>Microsoft Office PowerPoint</Application>
  <PresentationFormat>Custom</PresentationFormat>
  <Paragraphs>6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Pre-tensioned concrete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2020-04-14T23:33:45Z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