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9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20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1922" y="1017763"/>
            <a:ext cx="86689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dirty="0"/>
              <a:t>PRE-STRESSING AND </a:t>
            </a:r>
            <a:endParaRPr lang="en-AU" sz="4400" b="1" dirty="0" smtClean="0"/>
          </a:p>
          <a:p>
            <a:pPr algn="ctr"/>
            <a:r>
              <a:rPr lang="en-AU" sz="4400" b="1" dirty="0" smtClean="0"/>
              <a:t>POST-TENSIONING </a:t>
            </a:r>
            <a:r>
              <a:rPr lang="en-AU" sz="4400" b="1" dirty="0"/>
              <a:t>CONCRETE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B23DEF2C-F7E6-4B68-8979-367F6A2616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18433" y="6307500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3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3200" dirty="0"/>
              <a:t>Supervisor</a:t>
            </a:r>
          </a:p>
          <a:p>
            <a:pPr lvl="1"/>
            <a:r>
              <a:rPr lang="en-AU" sz="28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3200" dirty="0"/>
              <a:t>Workers</a:t>
            </a:r>
          </a:p>
          <a:p>
            <a:pPr lvl="1"/>
            <a:r>
              <a:rPr lang="en-AU" sz="2800" dirty="0"/>
              <a:t>SOP</a:t>
            </a:r>
          </a:p>
          <a:p>
            <a:pPr lvl="1"/>
            <a:r>
              <a:rPr lang="en-AU" sz="2800" dirty="0"/>
              <a:t>Risk assessment</a:t>
            </a:r>
          </a:p>
          <a:p>
            <a:pPr lvl="1"/>
            <a:r>
              <a:rPr lang="en-AU" sz="2800" dirty="0" smtClean="0"/>
              <a:t>Forms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23400" y="636000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16</Words>
  <Application>Microsoft Office PowerPoint</Application>
  <PresentationFormat>Custom</PresentationFormat>
  <Paragraphs>16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2020-04-14T23:25:10Z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