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20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125423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April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Preplanning and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2015732"/>
            <a:ext cx="9603275" cy="3720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b="1" dirty="0"/>
              <a:t>Preplanning stages</a:t>
            </a:r>
          </a:p>
          <a:p>
            <a:pPr lvl="1"/>
            <a:r>
              <a:rPr lang="en-AU" sz="2800" dirty="0"/>
              <a:t>Manufacture</a:t>
            </a:r>
          </a:p>
          <a:p>
            <a:pPr lvl="1"/>
            <a:r>
              <a:rPr lang="en-AU" sz="2800" dirty="0"/>
              <a:t>Transport</a:t>
            </a:r>
          </a:p>
          <a:p>
            <a:pPr lvl="1"/>
            <a:r>
              <a:rPr lang="en-AU" sz="2800" dirty="0"/>
              <a:t>Erection</a:t>
            </a:r>
          </a:p>
          <a:p>
            <a:pPr lvl="1"/>
            <a:r>
              <a:rPr lang="en-AU" sz="2800" dirty="0"/>
              <a:t>Tensioning</a:t>
            </a:r>
          </a:p>
          <a:p>
            <a:pPr lvl="1"/>
            <a:r>
              <a:rPr lang="en-AU" sz="2800" dirty="0"/>
              <a:t>Grouting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5BE544F1-44FB-4AE8-BBA0-B1C31E92C0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558" y="6311262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1528857"/>
            <a:ext cx="9603275" cy="4670062"/>
          </a:xfrm>
        </p:spPr>
        <p:txBody>
          <a:bodyPr>
            <a:noAutofit/>
          </a:bodyPr>
          <a:lstStyle/>
          <a:p>
            <a:r>
              <a:rPr lang="en-AU" sz="2800" dirty="0"/>
              <a:t>Product design engineer</a:t>
            </a:r>
          </a:p>
          <a:p>
            <a:r>
              <a:rPr lang="en-AU" sz="2800" dirty="0"/>
              <a:t>Principal contractor</a:t>
            </a:r>
          </a:p>
          <a:p>
            <a:r>
              <a:rPr lang="en-AU" sz="2800" dirty="0"/>
              <a:t>Post-tensioning contractor</a:t>
            </a:r>
          </a:p>
          <a:p>
            <a:r>
              <a:rPr lang="en-AU" sz="2800" dirty="0"/>
              <a:t>Formwork installation contractor</a:t>
            </a:r>
          </a:p>
          <a:p>
            <a:r>
              <a:rPr lang="en-AU" sz="2800" dirty="0"/>
              <a:t>Pre-caster</a:t>
            </a:r>
          </a:p>
          <a:p>
            <a:r>
              <a:rPr lang="en-AU" sz="2800" dirty="0"/>
              <a:t>Erector</a:t>
            </a:r>
          </a:p>
          <a:p>
            <a:r>
              <a:rPr lang="en-AU" sz="2800" dirty="0"/>
              <a:t>Worker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88772EF5-F89F-4FA4-81AD-0036E69E8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558" y="6313199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24</Words>
  <Application>Microsoft Office PowerPoint</Application>
  <PresentationFormat>Custom</PresentationFormat>
  <Paragraphs>15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Preplanning and coordination</vt:lpstr>
      <vt:lpstr>Responsibilities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2020-04-14T23:31:53Z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