
<file path=[Content_Types].xml><?xml version="1.0" encoding="utf-8"?>
<Types xmlns="http://schemas.openxmlformats.org/package/2006/content-types">
  <Default Extension="png" ContentType="image/png"/>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19" r:id="rId4"/>
  </p:sldMasterIdLst>
  <p:notesMasterIdLst>
    <p:notesMasterId r:id="rId7"/>
  </p:notesMasterIdLst>
  <p:handoutMasterIdLst>
    <p:handoutMasterId r:id="rId8"/>
  </p:handoutMasterIdLst>
  <p:sldIdLst>
    <p:sldId id="262"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E42"/>
    <a:srgbClr val="E2DED9"/>
    <a:srgbClr val="FDFDFD"/>
    <a:srgbClr val="DEDBD8"/>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autoAdjust="0"/>
  </p:normalViewPr>
  <p:slideViewPr>
    <p:cSldViewPr snapToGrid="0">
      <p:cViewPr varScale="1">
        <p:scale>
          <a:sx n="45" d="100"/>
          <a:sy n="45" d="100"/>
        </p:scale>
        <p:origin x="-126" y="-6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0" d="100"/>
          <a:sy n="60" d="100"/>
        </p:scale>
        <p:origin x="-274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1AD81DDF-98D4-498E-A94D-DDD7A807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6391BFCE-55A1-4C09-B4B5-9359AD6F4D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E4FA28-26D5-4BDF-9A75-C27596ADE055}" type="datetimeFigureOut">
              <a:rPr lang="en-US" smtClean="0"/>
              <a:t>1/17/2020</a:t>
            </a:fld>
            <a:endParaRPr lang="en-US" dirty="0"/>
          </a:p>
        </p:txBody>
      </p:sp>
      <p:sp>
        <p:nvSpPr>
          <p:cNvPr id="4" name="Footer Placeholder 3">
            <a:extLst>
              <a:ext uri="{FF2B5EF4-FFF2-40B4-BE49-F238E27FC236}">
                <a16:creationId xmlns:a16="http://schemas.microsoft.com/office/drawing/2014/main" xmlns="" id="{4BEEB1F3-97EE-4F0D-B402-E34820EC6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A054877F-A04A-4D6A-A0A8-95CC6E2D2A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07CFE-5866-4B40-8953-42375E9B5DB3}" type="slidenum">
              <a:rPr lang="en-US" smtClean="0"/>
              <a:t>‹#›</a:t>
            </a:fld>
            <a:endParaRPr lang="en-US" dirty="0"/>
          </a:p>
        </p:txBody>
      </p:sp>
    </p:spTree>
    <p:extLst>
      <p:ext uri="{BB962C8B-B14F-4D97-AF65-F5344CB8AC3E}">
        <p14:creationId xmlns:p14="http://schemas.microsoft.com/office/powerpoint/2010/main" val="195525077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FE1D6F-8584-4A53-833D-DCA47225B220}" type="datetimeFigureOut">
              <a:rPr lang="en-US" smtClean="0"/>
              <a:t>1/17/2020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3874D-A20A-4B3E-9C12-F524953D5B76}" type="slidenum">
              <a:rPr lang="en-US" smtClean="0"/>
              <a:t>‹#›</a:t>
            </a:fld>
            <a:endParaRPr lang="en-US" dirty="0"/>
          </a:p>
        </p:txBody>
      </p:sp>
    </p:spTree>
    <p:extLst>
      <p:ext uri="{BB962C8B-B14F-4D97-AF65-F5344CB8AC3E}">
        <p14:creationId xmlns:p14="http://schemas.microsoft.com/office/powerpoint/2010/main" val="228530534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lvl1pPr defTabSz="914423">
              <a:defRPr>
                <a:solidFill>
                  <a:schemeClr val="tx1"/>
                </a:solidFill>
                <a:latin typeface="Arial" panose="020B0604020202020204" pitchFamily="34" charset="0"/>
                <a:ea typeface="ＭＳ Ｐゴシック" panose="020B0600070205080204" pitchFamily="34" charset="-128"/>
              </a:defRPr>
            </a:lvl1pPr>
            <a:lvl2pPr marL="685817" indent="-263776" defTabSz="914423">
              <a:defRPr>
                <a:solidFill>
                  <a:schemeClr val="tx1"/>
                </a:solidFill>
                <a:latin typeface="Arial" panose="020B0604020202020204" pitchFamily="34" charset="0"/>
                <a:ea typeface="ＭＳ Ｐゴシック" panose="020B0600070205080204" pitchFamily="34" charset="-128"/>
              </a:defRPr>
            </a:lvl2pPr>
            <a:lvl3pPr marL="1055103" indent="-211021" defTabSz="914423">
              <a:defRPr>
                <a:solidFill>
                  <a:schemeClr val="tx1"/>
                </a:solidFill>
                <a:latin typeface="Arial" panose="020B0604020202020204" pitchFamily="34" charset="0"/>
                <a:ea typeface="ＭＳ Ｐゴシック" panose="020B0600070205080204" pitchFamily="34" charset="-128"/>
              </a:defRPr>
            </a:lvl3pPr>
            <a:lvl4pPr marL="1477145" indent="-211021" defTabSz="914423">
              <a:defRPr>
                <a:solidFill>
                  <a:schemeClr val="tx1"/>
                </a:solidFill>
                <a:latin typeface="Arial" panose="020B0604020202020204" pitchFamily="34" charset="0"/>
                <a:ea typeface="ＭＳ Ｐゴシック" panose="020B0600070205080204" pitchFamily="34" charset="-128"/>
              </a:defRPr>
            </a:lvl4pPr>
            <a:lvl5pPr marL="1899186" indent="-211021" defTabSz="914423">
              <a:defRPr>
                <a:solidFill>
                  <a:schemeClr val="tx1"/>
                </a:solidFill>
                <a:latin typeface="Arial" panose="020B0604020202020204" pitchFamily="34" charset="0"/>
                <a:ea typeface="ＭＳ Ｐゴシック" panose="020B0600070205080204" pitchFamily="34" charset="-128"/>
              </a:defRPr>
            </a:lvl5pPr>
            <a:lvl6pPr marL="2321227"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743269"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165310"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587351"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A62425B-71AE-4717-B116-345EC4BCAE28}" type="slidenum">
              <a:rPr lang="en-AU" altLang="en-US" smtClean="0">
                <a:solidFill>
                  <a:prstClr val="black"/>
                </a:solidFill>
              </a:rPr>
              <a:pPr/>
              <a:t>1</a:t>
            </a:fld>
            <a:endParaRPr lang="en-AU" altLang="en-US" dirty="0">
              <a:solidFill>
                <a:prstClr val="black"/>
              </a:solidFill>
            </a:endParaRPr>
          </a:p>
        </p:txBody>
      </p:sp>
      <p:sp>
        <p:nvSpPr>
          <p:cNvPr id="163843" name="Rectangle 2"/>
          <p:cNvSpPr>
            <a:spLocks noGrp="1" noRot="1" noChangeAspect="1" noChangeArrowheads="1" noTextEdit="1"/>
          </p:cNvSpPr>
          <p:nvPr>
            <p:ph type="sldImg"/>
          </p:nvPr>
        </p:nvSpPr>
        <p:spPr>
          <a:xfrm>
            <a:off x="381000" y="685800"/>
            <a:ext cx="6096000" cy="3429000"/>
          </a:xfrm>
          <a:ln/>
        </p:spPr>
      </p:sp>
      <p:sp>
        <p:nvSpPr>
          <p:cNvPr id="163844" name="Rectangle 3"/>
          <p:cNvSpPr>
            <a:spLocks noGrp="1" noChangeArrowheads="1"/>
          </p:cNvSpPr>
          <p:nvPr>
            <p:ph type="body" idx="1"/>
          </p:nvPr>
        </p:nvSpPr>
        <p:spPr>
          <a:noFill/>
        </p:spPr>
        <p:txBody>
          <a:bodyPr/>
          <a:lstStyle/>
          <a:p>
            <a:pPr eaLnBrk="1" hangingPunct="1">
              <a:spcBef>
                <a:spcPct val="0"/>
              </a:spcBef>
            </a:pPr>
            <a:r>
              <a:rPr lang="en-AU" altLang="en-US" b="1" dirty="0">
                <a:latin typeface="Arial Narrow" panose="020B0606020202030204" pitchFamily="34" charset="0"/>
              </a:rPr>
              <a:t>Enforceable (WHS) Undertakings </a:t>
            </a:r>
          </a:p>
          <a:p>
            <a:pPr eaLnBrk="1" hangingPunct="1">
              <a:spcBef>
                <a:spcPct val="0"/>
              </a:spcBef>
              <a:buFontTx/>
              <a:buChar char="•"/>
            </a:pPr>
            <a:r>
              <a:rPr lang="en-AU" altLang="en-US" dirty="0">
                <a:latin typeface="Arial Narrow" panose="020B0606020202030204" pitchFamily="34" charset="0"/>
              </a:rPr>
              <a:t> May be used where a breach of the WHS Act has occurred that is </a:t>
            </a:r>
            <a:r>
              <a:rPr lang="en-AU" altLang="en-US" u="sng" dirty="0">
                <a:latin typeface="Arial Narrow" panose="020B0606020202030204" pitchFamily="34" charset="0"/>
              </a:rPr>
              <a:t>not</a:t>
            </a:r>
            <a:r>
              <a:rPr lang="en-AU" altLang="en-US" dirty="0">
                <a:latin typeface="Arial Narrow" panose="020B0606020202030204" pitchFamily="34" charset="0"/>
              </a:rPr>
              <a:t> a Category 1 offence. </a:t>
            </a:r>
          </a:p>
          <a:p>
            <a:pPr eaLnBrk="1" hangingPunct="1">
              <a:spcBef>
                <a:spcPct val="0"/>
              </a:spcBef>
              <a:buFontTx/>
              <a:buChar char="•"/>
            </a:pPr>
            <a:r>
              <a:rPr lang="en-AU" altLang="en-US" dirty="0">
                <a:latin typeface="Arial Narrow" panose="020B0606020202030204" pitchFamily="34" charset="0"/>
              </a:rPr>
              <a:t>A prosecution cannot be brought for an offence under the WHS Act once enforceable undertakings have been accepted.</a:t>
            </a:r>
          </a:p>
          <a:p>
            <a:pPr eaLnBrk="1" hangingPunct="1">
              <a:buFontTx/>
              <a:buChar char="•"/>
            </a:pPr>
            <a:r>
              <a:rPr lang="en-AU" altLang="en-US" dirty="0">
                <a:latin typeface="Arial Narrow" panose="020B0606020202030204" pitchFamily="34" charset="0"/>
              </a:rPr>
              <a:t> The purpose of the undertaking is to allow businesses to implement initiatives and improve work safety as an alternative to prosecution.</a:t>
            </a:r>
          </a:p>
          <a:p>
            <a:pPr eaLnBrk="1" hangingPunct="1"/>
            <a:r>
              <a:rPr lang="en-US" altLang="en-US" dirty="0">
                <a:latin typeface="Arial Narrow" panose="020B0606020202030204" pitchFamily="34" charset="0"/>
                <a:cs typeface="Arial" panose="020B0604020202020204" pitchFamily="34" charset="0"/>
              </a:rPr>
              <a:t>If the person who has alleged to have contravened the WHS Act  contravenes the undertaking the regulator may apply to the court for an order . </a:t>
            </a:r>
          </a:p>
          <a:p>
            <a:pPr eaLnBrk="1" hangingPunct="1"/>
            <a:r>
              <a:rPr lang="en-US" altLang="en-US" dirty="0">
                <a:latin typeface="Arial Narrow" panose="020B0606020202030204" pitchFamily="34" charset="0"/>
                <a:cs typeface="Arial" panose="020B0604020202020204" pitchFamily="34" charset="0"/>
              </a:rPr>
              <a:t>The court may in addition to a penalty make an order directing the person to comply with the undertaking and or order the discharge of the undertaking. </a:t>
            </a:r>
          </a:p>
          <a:p>
            <a:pPr eaLnBrk="1" hangingPunct="1"/>
            <a:r>
              <a:rPr lang="en-US" altLang="en-US" dirty="0">
                <a:latin typeface="Arial Narrow" panose="020B0606020202030204" pitchFamily="34" charset="0"/>
                <a:cs typeface="Arial" panose="020B0604020202020204" pitchFamily="34" charset="0"/>
              </a:rPr>
              <a:t>In addition to these orders the court may make additional orders. </a:t>
            </a:r>
          </a:p>
          <a:p>
            <a:pPr eaLnBrk="1" hangingPunct="1"/>
            <a:r>
              <a:rPr lang="en-US" altLang="en-US" dirty="0">
                <a:latin typeface="Arial Narrow" panose="020B0606020202030204" pitchFamily="34" charset="0"/>
                <a:cs typeface="Arial" panose="020B0604020202020204" pitchFamily="34" charset="0"/>
              </a:rPr>
              <a:t>Other court orders are the result of a prosecution, and are part of the range of sentencing options. </a:t>
            </a:r>
          </a:p>
          <a:p>
            <a:pPr eaLnBrk="1" hangingPunct="1"/>
            <a:r>
              <a:rPr lang="en-US" altLang="en-US" dirty="0">
                <a:latin typeface="Arial Narrow" panose="020B0606020202030204" pitchFamily="34" charset="0"/>
                <a:cs typeface="Arial" panose="020B0604020202020204" pitchFamily="34" charset="0"/>
              </a:rPr>
              <a:t>Orders may also be made in addition to pay the costs of the proceedings; and</a:t>
            </a:r>
          </a:p>
          <a:p>
            <a:pPr eaLnBrk="1" hangingPunct="1"/>
            <a:r>
              <a:rPr lang="en-US" altLang="en-US" dirty="0">
                <a:latin typeface="Arial Narrow" panose="020B0606020202030204" pitchFamily="34" charset="0"/>
                <a:cs typeface="Arial" panose="020B0604020202020204" pitchFamily="34" charset="0"/>
              </a:rPr>
              <a:t>the reasonable costs of the regulator in monitoring compliance with the WHS undertaking in the future.</a:t>
            </a:r>
          </a:p>
          <a:p>
            <a:pPr eaLnBrk="1" hangingPunct="1"/>
            <a:endParaRPr lang="en-AU" altLang="en-US" dirty="0"/>
          </a:p>
        </p:txBody>
      </p:sp>
    </p:spTree>
    <p:extLst>
      <p:ext uri="{BB962C8B-B14F-4D97-AF65-F5344CB8AC3E}">
        <p14:creationId xmlns:p14="http://schemas.microsoft.com/office/powerpoint/2010/main" val="713689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lvl1pPr defTabSz="914423">
              <a:defRPr>
                <a:solidFill>
                  <a:schemeClr val="tx1"/>
                </a:solidFill>
                <a:latin typeface="Arial" panose="020B0604020202020204" pitchFamily="34" charset="0"/>
                <a:ea typeface="ＭＳ Ｐゴシック" panose="020B0600070205080204" pitchFamily="34" charset="-128"/>
              </a:defRPr>
            </a:lvl1pPr>
            <a:lvl2pPr marL="685817" indent="-263776" defTabSz="914423">
              <a:defRPr>
                <a:solidFill>
                  <a:schemeClr val="tx1"/>
                </a:solidFill>
                <a:latin typeface="Arial" panose="020B0604020202020204" pitchFamily="34" charset="0"/>
                <a:ea typeface="ＭＳ Ｐゴシック" panose="020B0600070205080204" pitchFamily="34" charset="-128"/>
              </a:defRPr>
            </a:lvl2pPr>
            <a:lvl3pPr marL="1055103" indent="-211021" defTabSz="914423">
              <a:defRPr>
                <a:solidFill>
                  <a:schemeClr val="tx1"/>
                </a:solidFill>
                <a:latin typeface="Arial" panose="020B0604020202020204" pitchFamily="34" charset="0"/>
                <a:ea typeface="ＭＳ Ｐゴシック" panose="020B0600070205080204" pitchFamily="34" charset="-128"/>
              </a:defRPr>
            </a:lvl3pPr>
            <a:lvl4pPr marL="1477145" indent="-211021" defTabSz="914423">
              <a:defRPr>
                <a:solidFill>
                  <a:schemeClr val="tx1"/>
                </a:solidFill>
                <a:latin typeface="Arial" panose="020B0604020202020204" pitchFamily="34" charset="0"/>
                <a:ea typeface="ＭＳ Ｐゴシック" panose="020B0600070205080204" pitchFamily="34" charset="-128"/>
              </a:defRPr>
            </a:lvl4pPr>
            <a:lvl5pPr marL="1899186" indent="-211021" defTabSz="914423">
              <a:defRPr>
                <a:solidFill>
                  <a:schemeClr val="tx1"/>
                </a:solidFill>
                <a:latin typeface="Arial" panose="020B0604020202020204" pitchFamily="34" charset="0"/>
                <a:ea typeface="ＭＳ Ｐゴシック" panose="020B0600070205080204" pitchFamily="34" charset="-128"/>
              </a:defRPr>
            </a:lvl5pPr>
            <a:lvl6pPr marL="2321227"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743269"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165310"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587351" indent="-211021" defTabSz="914423"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B8D6A7F-E6E1-40CE-884E-9B09311570FF}" type="slidenum">
              <a:rPr lang="en-AU" altLang="en-US" smtClean="0">
                <a:solidFill>
                  <a:prstClr val="black"/>
                </a:solidFill>
              </a:rPr>
              <a:pPr/>
              <a:t>2</a:t>
            </a:fld>
            <a:endParaRPr lang="en-AU" altLang="en-US" dirty="0">
              <a:solidFill>
                <a:prstClr val="black"/>
              </a:solidFill>
            </a:endParaRPr>
          </a:p>
        </p:txBody>
      </p:sp>
      <p:sp>
        <p:nvSpPr>
          <p:cNvPr id="165891" name="Rectangle 2"/>
          <p:cNvSpPr>
            <a:spLocks noGrp="1" noRot="1" noChangeAspect="1" noChangeArrowheads="1" noTextEdit="1"/>
          </p:cNvSpPr>
          <p:nvPr>
            <p:ph type="sldImg"/>
          </p:nvPr>
        </p:nvSpPr>
        <p:spPr>
          <a:xfrm>
            <a:off x="381000" y="685800"/>
            <a:ext cx="6096000" cy="3429000"/>
          </a:xfrm>
          <a:ln/>
        </p:spPr>
      </p:sp>
      <p:sp>
        <p:nvSpPr>
          <p:cNvPr id="165892" name="Rectangle 3"/>
          <p:cNvSpPr>
            <a:spLocks noGrp="1" noChangeArrowheads="1"/>
          </p:cNvSpPr>
          <p:nvPr>
            <p:ph type="body" idx="1"/>
          </p:nvPr>
        </p:nvSpPr>
        <p:spPr>
          <a:noFill/>
        </p:spPr>
        <p:txBody>
          <a:bodyPr/>
          <a:lstStyle/>
          <a:p>
            <a:pPr eaLnBrk="1" hangingPunct="1"/>
            <a:r>
              <a:rPr lang="en-US" altLang="en-US" dirty="0">
                <a:latin typeface="Arial Narrow" panose="020B0606020202030204" pitchFamily="34" charset="0"/>
              </a:rPr>
              <a:t>Court ordered WHS undertakings and Injunctions are the subject of different penalties for non-compliance than for other orders under this Part of the WHS Act .</a:t>
            </a:r>
          </a:p>
          <a:p>
            <a:pPr eaLnBrk="1" hangingPunct="1"/>
            <a:endParaRPr lang="en-US" altLang="en-US" dirty="0">
              <a:latin typeface="Arial Narrow" panose="020B0606020202030204" pitchFamily="34" charset="0"/>
            </a:endParaRPr>
          </a:p>
          <a:p>
            <a:pPr eaLnBrk="1" hangingPunct="1"/>
            <a:r>
              <a:rPr lang="en-US" altLang="en-US" dirty="0">
                <a:latin typeface="Arial Narrow" panose="020B0606020202030204" pitchFamily="34" charset="0"/>
              </a:rPr>
              <a:t>Court ordered WHS undertakings provide an opportunity for an offender to comply over a maximum two year period and conditions are specified that must be adhered to.</a:t>
            </a:r>
          </a:p>
          <a:p>
            <a:pPr eaLnBrk="1" hangingPunct="1"/>
            <a:endParaRPr lang="en-US" altLang="en-US" dirty="0">
              <a:latin typeface="Arial Narrow" panose="020B0606020202030204" pitchFamily="34" charset="0"/>
            </a:endParaRPr>
          </a:p>
          <a:p>
            <a:pPr eaLnBrk="1" hangingPunct="1"/>
            <a:r>
              <a:rPr lang="en-US" altLang="en-US" dirty="0">
                <a:latin typeface="Arial Narrow" panose="020B0606020202030204" pitchFamily="34" charset="0"/>
              </a:rPr>
              <a:t>Injunctions are available for serious offences under the WHS Act and any breach of the requirements set out under the injunction may result in severe penalties. </a:t>
            </a:r>
          </a:p>
          <a:p>
            <a:pPr eaLnBrk="1" hangingPunct="1"/>
            <a:endParaRPr lang="en-US" altLang="en-US" dirty="0">
              <a:latin typeface="Arial Narrow" panose="020B0606020202030204" pitchFamily="34" charset="0"/>
            </a:endParaRPr>
          </a:p>
          <a:p>
            <a:pPr eaLnBrk="1" hangingPunct="1"/>
            <a:endParaRPr lang="en-AU" altLang="en-US" dirty="0"/>
          </a:p>
        </p:txBody>
      </p:sp>
    </p:spTree>
    <p:extLst>
      <p:ext uri="{BB962C8B-B14F-4D97-AF65-F5344CB8AC3E}">
        <p14:creationId xmlns:p14="http://schemas.microsoft.com/office/powerpoint/2010/main" val="1653399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7464" y="802298"/>
            <a:ext cx="8637073" cy="2541431"/>
          </a:xfrm>
        </p:spPr>
        <p:txBody>
          <a:bodyPr bIns="0" anchor="b">
            <a:normAutofit/>
          </a:bodyPr>
          <a:lstStyle>
            <a:lvl1pPr algn="l">
              <a:defRPr sz="6600"/>
            </a:lvl1pPr>
          </a:lstStyle>
          <a:p>
            <a:r>
              <a:rPr lang="en-US" noProof="0" dirty="0"/>
              <a:t>Click to edit Master title style</a:t>
            </a:r>
          </a:p>
        </p:txBody>
      </p:sp>
      <p:sp>
        <p:nvSpPr>
          <p:cNvPr id="3" name="Subtitle 2"/>
          <p:cNvSpPr>
            <a:spLocks noGrp="1"/>
          </p:cNvSpPr>
          <p:nvPr>
            <p:ph type="subTitle" idx="1"/>
          </p:nvPr>
        </p:nvSpPr>
        <p:spPr>
          <a:xfrm>
            <a:off x="1777464"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cxnSp>
        <p:nvCxnSpPr>
          <p:cNvPr id="15" name="Straight Connector 14"/>
          <p:cNvCxnSpPr/>
          <p:nvPr/>
        </p:nvCxnSpPr>
        <p:spPr>
          <a:xfrm>
            <a:off x="1777464"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Date Placeholder 3"/>
          <p:cNvSpPr>
            <a:spLocks noGrp="1"/>
          </p:cNvSpPr>
          <p:nvPr>
            <p:ph type="dt" sz="half" idx="2"/>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0284F677-049F-4C02-8467-6C49A45AD4AE}" type="datetime3">
              <a:rPr lang="en-AU" smtClean="0">
                <a:solidFill>
                  <a:prstClr val="black"/>
                </a:solidFill>
              </a:rPr>
              <a:pPr/>
              <a:t>17 January, 2020</a:t>
            </a:fld>
            <a:endParaRPr lang="en-US" dirty="0">
              <a:solidFill>
                <a:prstClr val="black"/>
              </a:solidFill>
            </a:endParaRPr>
          </a:p>
        </p:txBody>
      </p:sp>
      <p:sp>
        <p:nvSpPr>
          <p:cNvPr id="7"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467628415"/>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t"/>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33" name="Straight Connector 32"/>
          <p:cNvCxnSpPr/>
          <p:nvPr/>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Title 5">
            <a:extLst>
              <a:ext uri="{FF2B5EF4-FFF2-40B4-BE49-F238E27FC236}">
                <a16:creationId xmlns="" xmlns:a16="http://schemas.microsoft.com/office/drawing/2014/main" id="{C414FF1F-6558-4E39-87DB-276E44F5477C}"/>
              </a:ext>
            </a:extLst>
          </p:cNvPr>
          <p:cNvSpPr>
            <a:spLocks noGrp="1"/>
          </p:cNvSpPr>
          <p:nvPr>
            <p:ph type="title"/>
          </p:nvPr>
        </p:nvSpPr>
        <p:spPr/>
        <p:txBody>
          <a:bodyPr/>
          <a:lstStyle/>
          <a:p>
            <a:r>
              <a:rPr lang="en-US" noProof="0"/>
              <a:t>Click to edit Master title style</a:t>
            </a:r>
          </a:p>
        </p:txBody>
      </p:sp>
      <p:sp>
        <p:nvSpPr>
          <p:cNvPr id="7" name="Date Placeholder 3"/>
          <p:cNvSpPr>
            <a:spLocks noGrp="1"/>
          </p:cNvSpPr>
          <p:nvPr>
            <p:ph type="dt" sz="half" idx="2"/>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D1546350-078F-42A8-BBA2-6431C46FBBDC}" type="datetime3">
              <a:rPr lang="en-AU" smtClean="0">
                <a:solidFill>
                  <a:prstClr val="black"/>
                </a:solidFill>
              </a:rPr>
              <a:pPr/>
              <a:t>17 January, 2020</a:t>
            </a:fld>
            <a:endParaRPr lang="en-US" dirty="0">
              <a:solidFill>
                <a:prstClr val="black"/>
              </a:solidFill>
            </a:endParaRPr>
          </a:p>
        </p:txBody>
      </p:sp>
      <p:sp>
        <p:nvSpPr>
          <p:cNvPr id="8"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62400889"/>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cxnSp>
        <p:nvCxnSpPr>
          <p:cNvPr id="7" name="Straight Connector 6">
            <a:extLst>
              <a:ext uri="{FF2B5EF4-FFF2-40B4-BE49-F238E27FC236}">
                <a16:creationId xmlns="" xmlns:a16="http://schemas.microsoft.com/office/drawing/2014/main" id="{FFB55B52-B62C-4800-AAC1-B15AF2FE1F45}"/>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4">
            <a:extLst>
              <a:ext uri="{FF2B5EF4-FFF2-40B4-BE49-F238E27FC236}">
                <a16:creationId xmlns="" xmlns:a16="http://schemas.microsoft.com/office/drawing/2014/main" id="{3DF0054B-B64C-418E-A1B8-428EE4A1DB50}"/>
              </a:ext>
            </a:extLst>
          </p:cNvPr>
          <p:cNvSpPr>
            <a:spLocks noGrp="1"/>
          </p:cNvSpPr>
          <p:nvPr>
            <p:ph type="title"/>
          </p:nvPr>
        </p:nvSpPr>
        <p:spPr/>
        <p:txBody>
          <a:bodyPr/>
          <a:lstStyle/>
          <a:p>
            <a:r>
              <a:rPr lang="en-US" noProof="0"/>
              <a:t>Click to edit Master title style</a:t>
            </a:r>
          </a:p>
        </p:txBody>
      </p:sp>
      <p:sp>
        <p:nvSpPr>
          <p:cNvPr id="6" name="Text Placeholder 5">
            <a:extLst>
              <a:ext uri="{FF2B5EF4-FFF2-40B4-BE49-F238E27FC236}">
                <a16:creationId xmlns="" xmlns:a16="http://schemas.microsoft.com/office/drawing/2014/main" id="{A5A680F6-C147-410B-94DF-19850752D7DF}"/>
              </a:ext>
            </a:extLst>
          </p:cNvPr>
          <p:cNvSpPr>
            <a:spLocks noGrp="1"/>
          </p:cNvSpPr>
          <p:nvPr>
            <p:ph type="body" sz="quarter" idx="12"/>
          </p:nvPr>
        </p:nvSpPr>
        <p:spPr>
          <a:xfrm>
            <a:off x="1694656" y="1865037"/>
            <a:ext cx="8802688" cy="3127927"/>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
        <p:nvSpPr>
          <p:cNvPr id="8" name="Date Placeholder 3"/>
          <p:cNvSpPr>
            <a:spLocks noGrp="1"/>
          </p:cNvSpPr>
          <p:nvPr>
            <p:ph type="dt" sz="half" idx="2"/>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9810FA20-C678-4C14-ADD4-D7E049EDF1E0}" type="datetime3">
              <a:rPr lang="en-AU" smtClean="0">
                <a:solidFill>
                  <a:prstClr val="black"/>
                </a:solidFill>
              </a:rPr>
              <a:pPr/>
              <a:t>17 January, 2020</a:t>
            </a:fld>
            <a:endParaRPr lang="en-US" dirty="0">
              <a:solidFill>
                <a:prstClr val="black"/>
              </a:solidFill>
            </a:endParaRPr>
          </a:p>
        </p:txBody>
      </p:sp>
      <p:grpSp>
        <p:nvGrpSpPr>
          <p:cNvPr id="9" name="Group 8">
            <a:extLst>
              <a:ext uri="{FF2B5EF4-FFF2-40B4-BE49-F238E27FC236}">
                <a16:creationId xmlns="" xmlns:a16="http://schemas.microsoft.com/office/drawing/2014/main" id="{470C3713-5445-470D-B104-96BF65FDD9E9}"/>
              </a:ext>
            </a:extLst>
          </p:cNvPr>
          <p:cNvGrpSpPr/>
          <p:nvPr userDrawn="1"/>
        </p:nvGrpSpPr>
        <p:grpSpPr>
          <a:xfrm>
            <a:off x="4718304" y="6322427"/>
            <a:ext cx="2597785" cy="399415"/>
            <a:chOff x="2882265" y="0"/>
            <a:chExt cx="2598086" cy="451669"/>
          </a:xfrm>
        </p:grpSpPr>
        <p:pic>
          <p:nvPicPr>
            <p:cNvPr id="10" name="Picture 9" descr="A picture containing building&#10;&#10;Description automatically generated">
              <a:extLst>
                <a:ext uri="{FF2B5EF4-FFF2-40B4-BE49-F238E27FC236}">
                  <a16:creationId xmlns="" xmlns:a16="http://schemas.microsoft.com/office/drawing/2014/main" id="{B93D3865-1DCC-42FB-907F-9495F94A7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1" name="TextBox 7">
              <a:extLst>
                <a:ext uri="{FF2B5EF4-FFF2-40B4-BE49-F238E27FC236}">
                  <a16:creationId xmlns="" xmlns:a16="http://schemas.microsoft.com/office/drawing/2014/main"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b="1" dirty="0">
                  <a:solidFill>
                    <a:srgbClr val="000000"/>
                  </a:solidFill>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2"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963816688"/>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095246" y="1645522"/>
            <a:ext cx="5807176" cy="3840852"/>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290909" y="1645522"/>
            <a:ext cx="3600000" cy="383672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9" name="Straight Connector 8">
            <a:extLst>
              <a:ext uri="{FF2B5EF4-FFF2-40B4-BE49-F238E27FC236}">
                <a16:creationId xmlns=""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7" name="Title 6">
            <a:extLst>
              <a:ext uri="{FF2B5EF4-FFF2-40B4-BE49-F238E27FC236}">
                <a16:creationId xmlns="" xmlns:a16="http://schemas.microsoft.com/office/drawing/2014/main" id="{1B74F78C-6D32-47C3-ABB2-6E7092A9C4A3}"/>
              </a:ext>
            </a:extLst>
          </p:cNvPr>
          <p:cNvSpPr>
            <a:spLocks noGrp="1"/>
          </p:cNvSpPr>
          <p:nvPr>
            <p:ph type="title"/>
          </p:nvPr>
        </p:nvSpPr>
        <p:spPr/>
        <p:txBody>
          <a:bodyPr/>
          <a:lstStyle/>
          <a:p>
            <a:r>
              <a:rPr lang="en-US" noProof="0"/>
              <a:t>Click to edit Master title style</a:t>
            </a:r>
          </a:p>
        </p:txBody>
      </p:sp>
      <p:sp>
        <p:nvSpPr>
          <p:cNvPr id="8" name="Date Placeholder 3"/>
          <p:cNvSpPr>
            <a:spLocks noGrp="1"/>
          </p:cNvSpPr>
          <p:nvPr>
            <p:ph type="dt" sz="half" idx="10"/>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A0D5BF20-E73A-45C5-B0A0-474E007A5F39}" type="datetime3">
              <a:rPr lang="en-AU" smtClean="0">
                <a:solidFill>
                  <a:prstClr val="black"/>
                </a:solidFill>
              </a:rPr>
              <a:pPr/>
              <a:t>17 January, 2020</a:t>
            </a:fld>
            <a:endParaRPr lang="en-US" dirty="0">
              <a:solidFill>
                <a:prstClr val="black"/>
              </a:solidFill>
            </a:endParaRPr>
          </a:p>
        </p:txBody>
      </p:sp>
      <p:grpSp>
        <p:nvGrpSpPr>
          <p:cNvPr id="10" name="Group 9">
            <a:extLst>
              <a:ext uri="{FF2B5EF4-FFF2-40B4-BE49-F238E27FC236}">
                <a16:creationId xmlns="" xmlns:a16="http://schemas.microsoft.com/office/drawing/2014/main" id="{470C3713-5445-470D-B104-96BF65FDD9E9}"/>
              </a:ext>
            </a:extLst>
          </p:cNvPr>
          <p:cNvGrpSpPr/>
          <p:nvPr userDrawn="1"/>
        </p:nvGrpSpPr>
        <p:grpSpPr>
          <a:xfrm>
            <a:off x="4718304" y="6322427"/>
            <a:ext cx="2597785" cy="399415"/>
            <a:chOff x="2882265" y="0"/>
            <a:chExt cx="2598086" cy="451669"/>
          </a:xfrm>
        </p:grpSpPr>
        <p:pic>
          <p:nvPicPr>
            <p:cNvPr id="11" name="Picture 10" descr="A picture containing building&#10;&#10;Description automatically generated">
              <a:extLst>
                <a:ext uri="{FF2B5EF4-FFF2-40B4-BE49-F238E27FC236}">
                  <a16:creationId xmlns="" xmlns:a16="http://schemas.microsoft.com/office/drawing/2014/main" id="{B93D3865-1DCC-42FB-907F-9495F94A7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2" name="TextBox 7">
              <a:extLst>
                <a:ext uri="{FF2B5EF4-FFF2-40B4-BE49-F238E27FC236}">
                  <a16:creationId xmlns="" xmlns:a16="http://schemas.microsoft.com/office/drawing/2014/main"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b="1" dirty="0">
                  <a:solidFill>
                    <a:srgbClr val="000000"/>
                  </a:solidFill>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2685489743"/>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Gallery ">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394"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7873638" y="5144980"/>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9" name="Straight Connector 8">
            <a:extLst>
              <a:ext uri="{FF2B5EF4-FFF2-40B4-BE49-F238E27FC236}">
                <a16:creationId xmlns="" xmlns:a16="http://schemas.microsoft.com/office/drawing/2014/main" id="{6CC09F73-0AD6-4A1E-A331-75A00B808982}"/>
              </a:ext>
            </a:extLst>
          </p:cNvPr>
          <p:cNvCxnSpPr/>
          <p:nvPr userDrawn="1"/>
        </p:nvCxnSpPr>
        <p:spPr>
          <a:xfrm>
            <a:off x="1292239" y="1486603"/>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8" name="Content Placeholder 2">
            <a:extLst>
              <a:ext uri="{FF2B5EF4-FFF2-40B4-BE49-F238E27FC236}">
                <a16:creationId xmlns="" xmlns:a16="http://schemas.microsoft.com/office/drawing/2014/main" id="{9DE9A20D-024F-4A17-9B20-526AA4037253}"/>
              </a:ext>
            </a:extLst>
          </p:cNvPr>
          <p:cNvSpPr>
            <a:spLocks noGrp="1"/>
          </p:cNvSpPr>
          <p:nvPr>
            <p:ph idx="12"/>
          </p:nvPr>
        </p:nvSpPr>
        <p:spPr>
          <a:xfrm>
            <a:off x="460210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a:extLst>
              <a:ext uri="{FF2B5EF4-FFF2-40B4-BE49-F238E27FC236}">
                <a16:creationId xmlns="" xmlns:a16="http://schemas.microsoft.com/office/drawing/2014/main" id="{37D8F60F-F9DD-4AAC-BF28-C004CCDF2D69}"/>
              </a:ext>
            </a:extLst>
          </p:cNvPr>
          <p:cNvSpPr>
            <a:spLocks noGrp="1"/>
          </p:cNvSpPr>
          <p:nvPr>
            <p:ph idx="13"/>
          </p:nvPr>
        </p:nvSpPr>
        <p:spPr>
          <a:xfrm>
            <a:off x="7873638" y="3128470"/>
            <a:ext cx="3024000" cy="1906565"/>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a:extLst>
              <a:ext uri="{FF2B5EF4-FFF2-40B4-BE49-F238E27FC236}">
                <a16:creationId xmlns="" xmlns:a16="http://schemas.microsoft.com/office/drawing/2014/main" id="{8F09FDD8-5B1C-4AAA-8EEC-0A77C9E477D1}"/>
              </a:ext>
            </a:extLst>
          </p:cNvPr>
          <p:cNvSpPr>
            <a:spLocks noGrp="1"/>
          </p:cNvSpPr>
          <p:nvPr>
            <p:ph type="body" sz="half" idx="14"/>
          </p:nvPr>
        </p:nvSpPr>
        <p:spPr>
          <a:xfrm>
            <a:off x="4595889" y="5144979"/>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2" name="Text Placeholder 3">
            <a:extLst>
              <a:ext uri="{FF2B5EF4-FFF2-40B4-BE49-F238E27FC236}">
                <a16:creationId xmlns="" xmlns:a16="http://schemas.microsoft.com/office/drawing/2014/main" id="{E6DF0B7E-E17E-4875-966D-4DE67F755B71}"/>
              </a:ext>
            </a:extLst>
          </p:cNvPr>
          <p:cNvSpPr>
            <a:spLocks noGrp="1"/>
          </p:cNvSpPr>
          <p:nvPr>
            <p:ph type="body" sz="half" idx="15"/>
          </p:nvPr>
        </p:nvSpPr>
        <p:spPr>
          <a:xfrm>
            <a:off x="1306587" y="5144978"/>
            <a:ext cx="3036438" cy="807405"/>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cxnSp>
        <p:nvCxnSpPr>
          <p:cNvPr id="13" name="Straight Connector 12">
            <a:extLst>
              <a:ext uri="{FF2B5EF4-FFF2-40B4-BE49-F238E27FC236}">
                <a16:creationId xmlns="" xmlns:a16="http://schemas.microsoft.com/office/drawing/2014/main" id="{5685D963-B130-47E9-AFCC-AEBED2B1155B}"/>
              </a:ext>
            </a:extLst>
          </p:cNvPr>
          <p:cNvCxnSpPr>
            <a:cxnSpLocks/>
          </p:cNvCxnSpPr>
          <p:nvPr userDrawn="1"/>
        </p:nvCxnSpPr>
        <p:spPr>
          <a:xfrm>
            <a:off x="448407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 name="Straight Connector 13">
            <a:extLst>
              <a:ext uri="{FF2B5EF4-FFF2-40B4-BE49-F238E27FC236}">
                <a16:creationId xmlns="" xmlns:a16="http://schemas.microsoft.com/office/drawing/2014/main" id="{2FA9B6CF-713A-4942-BE35-A61AFCDDFD3D}"/>
              </a:ext>
            </a:extLst>
          </p:cNvPr>
          <p:cNvCxnSpPr>
            <a:cxnSpLocks/>
          </p:cNvCxnSpPr>
          <p:nvPr userDrawn="1"/>
        </p:nvCxnSpPr>
        <p:spPr>
          <a:xfrm>
            <a:off x="7757747" y="5144978"/>
            <a:ext cx="0" cy="807405"/>
          </a:xfrm>
          <a:prstGeom prst="line">
            <a:avLst/>
          </a:prstGeom>
          <a:ln w="19050">
            <a:solidFill>
              <a:schemeClr val="bg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Text Placeholder 18">
            <a:extLst>
              <a:ext uri="{FF2B5EF4-FFF2-40B4-BE49-F238E27FC236}">
                <a16:creationId xmlns="" xmlns:a16="http://schemas.microsoft.com/office/drawing/2014/main" id="{93809A32-C7A4-4739-994B-BE492F855ACC}"/>
              </a:ext>
            </a:extLst>
          </p:cNvPr>
          <p:cNvSpPr>
            <a:spLocks noGrp="1"/>
          </p:cNvSpPr>
          <p:nvPr>
            <p:ph type="body" sz="quarter" idx="16"/>
          </p:nvPr>
        </p:nvSpPr>
        <p:spPr>
          <a:xfrm>
            <a:off x="1290908" y="1617663"/>
            <a:ext cx="9618391" cy="1336675"/>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6">
            <a:extLst>
              <a:ext uri="{FF2B5EF4-FFF2-40B4-BE49-F238E27FC236}">
                <a16:creationId xmlns="" xmlns:a16="http://schemas.microsoft.com/office/drawing/2014/main" id="{2C1ABD52-D5FE-4FC2-8449-5DA0E52853E1}"/>
              </a:ext>
            </a:extLst>
          </p:cNvPr>
          <p:cNvSpPr>
            <a:spLocks noGrp="1"/>
          </p:cNvSpPr>
          <p:nvPr>
            <p:ph type="title"/>
          </p:nvPr>
        </p:nvSpPr>
        <p:spPr/>
        <p:txBody>
          <a:bodyPr/>
          <a:lstStyle/>
          <a:p>
            <a:r>
              <a:rPr lang="en-US" noProof="0"/>
              <a:t>Click to edit Master title style</a:t>
            </a:r>
          </a:p>
        </p:txBody>
      </p:sp>
      <p:sp>
        <p:nvSpPr>
          <p:cNvPr id="16"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
        <p:nvSpPr>
          <p:cNvPr id="23" name="Date Placeholder 3"/>
          <p:cNvSpPr>
            <a:spLocks noGrp="1"/>
          </p:cNvSpPr>
          <p:nvPr>
            <p:ph type="dt" sz="half" idx="17"/>
          </p:nvPr>
        </p:nvSpPr>
        <p:spPr>
          <a:xfrm>
            <a:off x="993647" y="63356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0C26775D-FFCA-451F-9AB1-864EDCCA355C}" type="datetime3">
              <a:rPr lang="en-AU" smtClean="0">
                <a:solidFill>
                  <a:prstClr val="black"/>
                </a:solidFill>
              </a:rPr>
              <a:pPr/>
              <a:t>17 January, 2020</a:t>
            </a:fld>
            <a:endParaRPr lang="en-US" dirty="0">
              <a:solidFill>
                <a:prstClr val="black"/>
              </a:solidFill>
            </a:endParaRPr>
          </a:p>
        </p:txBody>
      </p:sp>
      <p:sp>
        <p:nvSpPr>
          <p:cNvPr id="27" name="Slide Number Placeholder 4"/>
          <p:cNvSpPr txBox="1">
            <a:spLocks/>
          </p:cNvSpPr>
          <p:nvPr userDrawn="1"/>
        </p:nvSpPr>
        <p:spPr>
          <a:xfrm>
            <a:off x="10668000" y="6468244"/>
            <a:ext cx="829056" cy="405631"/>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Tree>
    <p:extLst>
      <p:ext uri="{BB962C8B-B14F-4D97-AF65-F5344CB8AC3E}">
        <p14:creationId xmlns:p14="http://schemas.microsoft.com/office/powerpoint/2010/main" val="1716228052"/>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AU"/>
          </a:p>
        </p:txBody>
      </p:sp>
      <p:sp>
        <p:nvSpPr>
          <p:cNvPr id="3" name="Text Placeholder 2"/>
          <p:cNvSpPr>
            <a:spLocks noGrp="1"/>
          </p:cNvSpPr>
          <p:nvPr>
            <p:ph type="body" sz="half" idx="1"/>
          </p:nvPr>
        </p:nvSpPr>
        <p:spPr>
          <a:xfrm>
            <a:off x="609600" y="1600200"/>
            <a:ext cx="5384800"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0"/>
            <a:ext cx="5384800"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17449858"/>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94363" y="804519"/>
            <a:ext cx="9603275" cy="1049235"/>
          </a:xfrm>
          <a:prstGeom prst="rect">
            <a:avLst/>
          </a:prstGeom>
        </p:spPr>
        <p:txBody>
          <a:bodyPr vert="horz" lIns="91440" tIns="45720" rIns="91440" bIns="45720" rtlCol="0" anchor="t">
            <a:normAutofit/>
          </a:bodyPr>
          <a:lstStyle/>
          <a:p>
            <a:r>
              <a:rPr lang="en-US" noProof="0" dirty="0"/>
              <a:t>Click to edit Master title style</a:t>
            </a:r>
          </a:p>
        </p:txBody>
      </p:sp>
      <p:sp>
        <p:nvSpPr>
          <p:cNvPr id="3" name="Text Placeholder 2"/>
          <p:cNvSpPr>
            <a:spLocks noGrp="1"/>
          </p:cNvSpPr>
          <p:nvPr>
            <p:ph type="body" idx="1"/>
          </p:nvPr>
        </p:nvSpPr>
        <p:spPr>
          <a:xfrm>
            <a:off x="1294363" y="2015732"/>
            <a:ext cx="9603275" cy="3450613"/>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Date Placeholder 3"/>
          <p:cNvSpPr>
            <a:spLocks noGrp="1"/>
          </p:cNvSpPr>
          <p:nvPr>
            <p:ph type="dt" sz="half" idx="2"/>
          </p:nvPr>
        </p:nvSpPr>
        <p:spPr>
          <a:xfrm>
            <a:off x="841247" y="6183277"/>
            <a:ext cx="1755649" cy="496424"/>
          </a:xfrm>
          <a:prstGeom prst="rect">
            <a:avLst/>
          </a:prstGeom>
        </p:spPr>
        <p:txBody>
          <a:bodyPr vert="horz" lIns="91440" tIns="45720" rIns="91440" bIns="45720" rtlCol="0" anchor="ctr"/>
          <a:lstStyle>
            <a:lvl1pPr algn="l">
              <a:defRPr sz="1200" b="1">
                <a:solidFill>
                  <a:schemeClr val="tx1"/>
                </a:solidFill>
                <a:latin typeface="Calibri" panose="020F0502020204030204" pitchFamily="34" charset="0"/>
                <a:cs typeface="Calibri" panose="020F0502020204030204" pitchFamily="34" charset="0"/>
              </a:defRPr>
            </a:lvl1pPr>
          </a:lstStyle>
          <a:p>
            <a:fld id="{F592EB6E-5CD1-4AE0-A4D0-D6C8C5A9E898}" type="datetime3">
              <a:rPr lang="en-AU" smtClean="0">
                <a:solidFill>
                  <a:prstClr val="black"/>
                </a:solidFill>
              </a:rPr>
              <a:pPr/>
              <a:t>17 January, 2020</a:t>
            </a:fld>
            <a:endParaRPr lang="en-US" dirty="0">
              <a:solidFill>
                <a:prstClr val="black"/>
              </a:solidFill>
            </a:endParaRPr>
          </a:p>
        </p:txBody>
      </p:sp>
      <p:cxnSp>
        <p:nvCxnSpPr>
          <p:cNvPr id="10" name="Straight Connector 9"/>
          <p:cNvCxnSpPr/>
          <p:nvPr/>
        </p:nvCxnSpPr>
        <p:spPr>
          <a:xfrm>
            <a:off x="3511296"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 xmlns:a16="http://schemas.microsoft.com/office/drawing/2014/main" id="{470C3713-5445-470D-B104-96BF65FDD9E9}"/>
              </a:ext>
            </a:extLst>
          </p:cNvPr>
          <p:cNvGrpSpPr/>
          <p:nvPr userDrawn="1"/>
        </p:nvGrpSpPr>
        <p:grpSpPr>
          <a:xfrm>
            <a:off x="4718304" y="6322427"/>
            <a:ext cx="2597785" cy="399415"/>
            <a:chOff x="2882265" y="0"/>
            <a:chExt cx="2598086" cy="451669"/>
          </a:xfrm>
        </p:grpSpPr>
        <p:pic>
          <p:nvPicPr>
            <p:cNvPr id="11" name="Picture 10" descr="A picture containing building&#10;&#10;Description automatically generated">
              <a:extLst>
                <a:ext uri="{FF2B5EF4-FFF2-40B4-BE49-F238E27FC236}">
                  <a16:creationId xmlns="" xmlns:a16="http://schemas.microsoft.com/office/drawing/2014/main" id="{B93D3865-1DCC-42FB-907F-9495F94A74D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82265" y="75278"/>
              <a:ext cx="302547" cy="302547"/>
            </a:xfrm>
            <a:prstGeom prst="rect">
              <a:avLst/>
            </a:prstGeom>
          </p:spPr>
        </p:pic>
        <p:sp>
          <p:nvSpPr>
            <p:cNvPr id="12" name="TextBox 7">
              <a:extLst>
                <a:ext uri="{FF2B5EF4-FFF2-40B4-BE49-F238E27FC236}">
                  <a16:creationId xmlns="" xmlns:a16="http://schemas.microsoft.com/office/drawing/2014/main" id="{6B6D3960-23C1-4409-83A8-7499C7F0537E}"/>
                </a:ext>
              </a:extLst>
            </p:cNvPr>
            <p:cNvSpPr txBox="1"/>
            <p:nvPr userDrawn="1"/>
          </p:nvSpPr>
          <p:spPr>
            <a:xfrm>
              <a:off x="3184826" y="0"/>
              <a:ext cx="2295525" cy="451669"/>
            </a:xfrm>
            <a:prstGeom prst="rect">
              <a:avLst/>
            </a:prstGeom>
            <a:noFill/>
          </p:spPr>
          <p:txBody>
            <a:bodyPr wrap="square" rtlCol="0">
              <a:noAutofit/>
            </a:bodyPr>
            <a:lstStyle/>
            <a:p>
              <a:pPr algn="ctr" eaLnBrk="0" fontAlgn="base" hangingPunct="0">
                <a:lnSpc>
                  <a:spcPct val="105000"/>
                </a:lnSpc>
                <a:spcAft>
                  <a:spcPts val="800"/>
                </a:spcAft>
              </a:pPr>
              <a:r>
                <a:rPr lang="en-AU" b="1" dirty="0">
                  <a:solidFill>
                    <a:srgbClr val="000000"/>
                  </a:solidFill>
                  <a:latin typeface="Calibri" panose="020F0502020204030204" pitchFamily="34" charset="0"/>
                  <a:ea typeface="Calibri" panose="020F0502020204030204" pitchFamily="34" charset="0"/>
                  <a:cs typeface="Calibri" panose="020F0502020204030204" pitchFamily="34" charset="0"/>
                </a:rPr>
                <a:t>Achieve Best Practice</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grpSp>
      <p:sp>
        <p:nvSpPr>
          <p:cNvPr id="5" name="Slide Number Placeholder 4"/>
          <p:cNvSpPr>
            <a:spLocks noGrp="1"/>
          </p:cNvSpPr>
          <p:nvPr>
            <p:ph type="sldNum" sz="quarter" idx="4"/>
          </p:nvPr>
        </p:nvSpPr>
        <p:spPr>
          <a:xfrm>
            <a:off x="10515600" y="6315844"/>
            <a:ext cx="829056" cy="405631"/>
          </a:xfrm>
          <a:prstGeom prst="rect">
            <a:avLst/>
          </a:prstGeom>
        </p:spPr>
        <p:txBody>
          <a:bodyPr vert="horz" lIns="91440" tIns="45720" rIns="91440" bIns="45720" rtlCol="0" anchor="ctr"/>
          <a:lstStyle>
            <a:lvl1pPr algn="r">
              <a:defRPr sz="1200">
                <a:solidFill>
                  <a:schemeClr val="tx1">
                    <a:tint val="75000"/>
                  </a:schemeClr>
                </a:solidFill>
              </a:defRPr>
            </a:lvl1pPr>
          </a:lstStyle>
          <a:p>
            <a:fld id="{C5436F02-7D71-4E9C-804A-36B671E9A855}" type="slidenum">
              <a:rPr lang="en-AU" smtClean="0">
                <a:solidFill>
                  <a:prstClr val="black">
                    <a:tint val="75000"/>
                  </a:prstClr>
                </a:solidFill>
              </a:rPr>
              <a:pPr/>
              <a:t>‹#›</a:t>
            </a:fld>
            <a:endParaRPr lang="en-AU" dirty="0">
              <a:solidFill>
                <a:prstClr val="black">
                  <a:tint val="75000"/>
                </a:prstClr>
              </a:solidFill>
            </a:endParaRPr>
          </a:p>
        </p:txBody>
      </p:sp>
      <p:sp>
        <p:nvSpPr>
          <p:cNvPr id="6" name="Footer Placeholder 5"/>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solidFill>
                <a:prstClr val="black">
                  <a:tint val="75000"/>
                </a:prstClr>
              </a:solidFill>
            </a:endParaRPr>
          </a:p>
        </p:txBody>
      </p:sp>
    </p:spTree>
    <p:extLst>
      <p:ext uri="{BB962C8B-B14F-4D97-AF65-F5344CB8AC3E}">
        <p14:creationId xmlns:p14="http://schemas.microsoft.com/office/powerpoint/2010/main" val="71724217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Lst>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b="1" i="0" kern="1200" cap="all">
          <a:solidFill>
            <a:schemeClr val="tx1"/>
          </a:solidFill>
          <a:effectLst/>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b="1" kern="1200">
          <a:solidFill>
            <a:schemeClr val="tx1"/>
          </a:solidFill>
          <a:effectLst/>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b="1" kern="1200" cap="none" baseline="0">
          <a:solidFill>
            <a:schemeClr val="tx1"/>
          </a:solidFill>
          <a:effectLst/>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b="1" kern="1200">
          <a:solidFill>
            <a:schemeClr val="tx1"/>
          </a:solidFill>
          <a:effectLst/>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b="1" kern="1200" cap="none" baseline="0">
          <a:solidFill>
            <a:schemeClr val="tx1"/>
          </a:solidFill>
          <a:effectLst/>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b="1" kern="1200">
          <a:solidFill>
            <a:schemeClr val="tx1"/>
          </a:solidFill>
          <a:effectLst/>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609600" y="274638"/>
            <a:ext cx="109728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ormAutofit/>
          </a:bodyPr>
          <a:lstStyle/>
          <a:p>
            <a:pPr algn="ctr"/>
            <a:r>
              <a:rPr lang="en-US" altLang="en-US" sz="3600" dirty="0">
                <a:solidFill>
                  <a:schemeClr val="accent6">
                    <a:lumMod val="75000"/>
                  </a:schemeClr>
                </a:solidFill>
                <a:ea typeface="ＭＳ Ｐゴシック" panose="020B0600070205080204" pitchFamily="34" charset="-128"/>
              </a:rPr>
              <a:t>POTENTIAL OUTCOMES OF LEGAL PROCEEDINGS</a:t>
            </a:r>
            <a:endParaRPr lang="en-AU" altLang="en-US" sz="3600" dirty="0">
              <a:solidFill>
                <a:schemeClr val="accent6">
                  <a:lumMod val="75000"/>
                </a:schemeClr>
              </a:solidFill>
              <a:ea typeface="ＭＳ Ｐゴシック" panose="020B0600070205080204" pitchFamily="34" charset="-128"/>
            </a:endParaRPr>
          </a:p>
        </p:txBody>
      </p:sp>
      <p:graphicFrame>
        <p:nvGraphicFramePr>
          <p:cNvPr id="616479" name="Group 31"/>
          <p:cNvGraphicFramePr>
            <a:graphicFrameLocks noGrp="1"/>
          </p:cNvGraphicFramePr>
          <p:nvPr>
            <p:ph sz="half" idx="2"/>
            <p:extLst>
              <p:ext uri="{D42A27DB-BD31-4B8C-83A1-F6EECF244321}">
                <p14:modId xmlns:p14="http://schemas.microsoft.com/office/powerpoint/2010/main" val="2179276398"/>
              </p:ext>
            </p:extLst>
          </p:nvPr>
        </p:nvGraphicFramePr>
        <p:xfrm>
          <a:off x="431801" y="1312864"/>
          <a:ext cx="11425767" cy="4202113"/>
        </p:xfrm>
        <a:graphic>
          <a:graphicData uri="http://schemas.openxmlformats.org/drawingml/2006/table">
            <a:tbl>
              <a:tblPr/>
              <a:tblGrid>
                <a:gridCol w="2906184">
                  <a:extLst>
                    <a:ext uri="{9D8B030D-6E8A-4147-A177-3AD203B41FA5}">
                      <a16:colId xmlns="" xmlns:a16="http://schemas.microsoft.com/office/drawing/2014/main" val="20000"/>
                    </a:ext>
                  </a:extLst>
                </a:gridCol>
                <a:gridCol w="8519583">
                  <a:extLst>
                    <a:ext uri="{9D8B030D-6E8A-4147-A177-3AD203B41FA5}">
                      <a16:colId xmlns="" xmlns:a16="http://schemas.microsoft.com/office/drawing/2014/main" val="20001"/>
                    </a:ext>
                  </a:extLst>
                </a:gridCol>
              </a:tblGrid>
              <a:tr h="523875">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800" b="1" i="0" u="none" strike="noStrike" cap="none" normalizeH="0" baseline="0" dirty="0">
                          <a:ln>
                            <a:noFill/>
                          </a:ln>
                          <a:solidFill>
                            <a:srgbClr val="002060"/>
                          </a:solidFill>
                          <a:effectLst/>
                          <a:latin typeface="Arial" panose="020B0604020202020204" pitchFamily="34" charset="0"/>
                          <a:ea typeface="ＭＳ Ｐゴシック" panose="020B0600070205080204" pitchFamily="34" charset="-128"/>
                        </a:rPr>
                        <a:t>Court Order</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800" b="1" i="0" u="none" strike="noStrike" cap="none" normalizeH="0" baseline="0" dirty="0">
                          <a:ln>
                            <a:noFill/>
                          </a:ln>
                          <a:solidFill>
                            <a:srgbClr val="002060"/>
                          </a:solidFill>
                          <a:effectLst/>
                          <a:latin typeface="Arial" panose="020B0604020202020204" pitchFamily="34" charset="0"/>
                          <a:ea typeface="ＭＳ Ｐゴシック" panose="020B0600070205080204" pitchFamily="34" charset="-128"/>
                        </a:rPr>
                        <a:t>Requirement</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 xmlns:a16="http://schemas.microsoft.com/office/drawing/2014/main" val="10000"/>
                  </a:ext>
                </a:extLst>
              </a:tr>
              <a:tr h="1066800">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cs typeface="Arial" panose="020B0604020202020204" pitchFamily="34" charset="0"/>
                        </a:rPr>
                        <a:t>Enforceable (WHS) undertakings</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1" indent="0" algn="just"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AU" altLang="en-US" sz="1600" b="0"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cs typeface="Arial" panose="020B0604020202020204" pitchFamily="34" charset="0"/>
                        </a:rPr>
                        <a:t>A written undertaking given by a person in relation to a contravention (or alleged contravention)  of  the WHS Act. An undertaking may become an order by the court if the WHS undertaking has been contravened.</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730250">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Adverse publicity orders </a:t>
                      </a:r>
                      <a:endParaRPr kumimoji="0" lang="en-AU" altLang="en-US" sz="1600" b="1" i="0" u="none" strike="noStrike" cap="none" normalizeH="0" baseline="0" dirty="0">
                        <a:ln>
                          <a:noFill/>
                        </a:ln>
                        <a:solidFill>
                          <a:srgbClr val="00206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Publicising of the offence, its consequences, the penalty and any other related matter.</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941388">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Orders for Restoration </a:t>
                      </a:r>
                      <a:endParaRPr kumimoji="0" lang="en-AU" altLang="en-US" sz="1600" b="1" i="0" u="none" strike="noStrike" cap="none" normalizeH="0" baseline="0" dirty="0">
                        <a:ln>
                          <a:noFill/>
                        </a:ln>
                        <a:solidFill>
                          <a:srgbClr val="00206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Actions are required by the offender to remedy any matter caused by the offence that is within the offender’s power to remedy.</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939800">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Work Health and Safety (WHS) project orders </a:t>
                      </a:r>
                      <a:endParaRPr kumimoji="0" lang="en-AU" altLang="en-US" sz="1600" b="1" i="0" u="none" strike="noStrike" cap="none" normalizeH="0" baseline="0" dirty="0">
                        <a:ln>
                          <a:noFill/>
                        </a:ln>
                        <a:solidFill>
                          <a:srgbClr val="00206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A specified project for the </a:t>
                      </a:r>
                      <a:r>
                        <a:rPr kumimoji="0" lang="en-AU" altLang="en-US" sz="1600" b="0" i="0" u="sng"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general</a:t>
                      </a:r>
                      <a:r>
                        <a:rPr kumimoji="0" lang="en-AU" altLang="en-US" sz="1600" b="0"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 improvement of health and safety that the offender is required to undertake within the specified period.</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bl>
          </a:graphicData>
        </a:graphic>
      </p:graphicFrame>
      <p:pic>
        <p:nvPicPr>
          <p:cNvPr id="2" name="Recorded Sound">
            <a:hlinkClick r:id="" action="ppaction://media"/>
            <a:extLst>
              <a:ext uri="{FF2B5EF4-FFF2-40B4-BE49-F238E27FC236}">
                <a16:creationId xmlns="" xmlns:a16="http://schemas.microsoft.com/office/drawing/2014/main" id="{317D9885-16EA-4AA5-9203-14B97EE7ACD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85158" y="6370638"/>
            <a:ext cx="649817" cy="487363"/>
          </a:xfrm>
          <a:prstGeom prst="rect">
            <a:avLst/>
          </a:prstGeom>
        </p:spPr>
      </p:pic>
      <p:sp>
        <p:nvSpPr>
          <p:cNvPr id="6" name="Date Placeholder 3">
            <a:extLst>
              <a:ext uri="{FF2B5EF4-FFF2-40B4-BE49-F238E27FC236}">
                <a16:creationId xmlns="" xmlns:a16="http://schemas.microsoft.com/office/drawing/2014/main" id="{EDB88DB0-3E25-479E-8306-08D41285DE27}"/>
              </a:ext>
            </a:extLst>
          </p:cNvPr>
          <p:cNvSpPr>
            <a:spLocks noGrp="1"/>
          </p:cNvSpPr>
          <p:nvPr/>
        </p:nvSpPr>
        <p:spPr>
          <a:xfrm>
            <a:off x="725063" y="6372098"/>
            <a:ext cx="2133600" cy="365125"/>
          </a:xfrm>
          <a:prstGeom prst="rect">
            <a:avLst/>
          </a:prstGeom>
        </p:spPr>
        <p:txBody>
          <a:bodyPr/>
          <a:lstStyle/>
          <a:p>
            <a:pPr eaLnBrk="0" fontAlgn="base" hangingPunct="0">
              <a:lnSpc>
                <a:spcPct val="106000"/>
              </a:lnSpc>
              <a:spcAft>
                <a:spcPts val="800"/>
              </a:spcAft>
            </a:pPr>
            <a:r>
              <a:rPr lang="en-AU"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16 January 2020</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5">
            <a:extLst>
              <a:ext uri="{FF2B5EF4-FFF2-40B4-BE49-F238E27FC236}">
                <a16:creationId xmlns="" xmlns:a16="http://schemas.microsoft.com/office/drawing/2014/main" id="{950E17AB-5DAF-423D-8A90-81CAB28C604E}"/>
              </a:ext>
            </a:extLst>
          </p:cNvPr>
          <p:cNvSpPr txBox="1">
            <a:spLocks/>
          </p:cNvSpPr>
          <p:nvPr/>
        </p:nvSpPr>
        <p:spPr>
          <a:xfrm>
            <a:off x="8905895" y="6345428"/>
            <a:ext cx="2133600" cy="365125"/>
          </a:xfrm>
          <a:prstGeom prst="rect">
            <a:avLst/>
          </a:prstGeom>
        </p:spPr>
        <p:txBody>
          <a:bodyPr vert="horz" lIns="91440" tIns="45720" rIns="91440" bIns="45720" rtlCol="0" anchor="ctr"/>
          <a:lstStyle/>
          <a:p>
            <a:pPr algn="r" eaLnBrk="0" fontAlgn="base" hangingPunct="0">
              <a:lnSpc>
                <a:spcPct val="106000"/>
              </a:lnSpc>
              <a:spcAft>
                <a:spcPts val="800"/>
              </a:spcAft>
            </a:pPr>
            <a:fld id="{1DED7308-9AF1-4AA7-A535-9D72B2E145ED}" type="slidenum">
              <a:rPr lang="en-US" sz="1400" smtClean="0">
                <a:solidFill>
                  <a:srgbClr val="000000"/>
                </a:solidFill>
                <a:latin typeface="Calibri" panose="020F0502020204030204" pitchFamily="34" charset="0"/>
                <a:ea typeface="Calibri" panose="020F0502020204030204" pitchFamily="34" charset="0"/>
                <a:cs typeface="Calibri" panose="020F0502020204030204" pitchFamily="34" charset="0"/>
              </a:rPr>
              <a:pPr algn="r" eaLnBrk="0" fontAlgn="base" hangingPunct="0">
                <a:lnSpc>
                  <a:spcPct val="106000"/>
                </a:lnSpc>
                <a:spcAft>
                  <a:spcPts val="800"/>
                </a:spcAft>
              </a:pPr>
              <a:t>1</a:t>
            </a:fld>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7052577"/>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7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609600" y="274638"/>
            <a:ext cx="109728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ormAutofit/>
          </a:bodyPr>
          <a:lstStyle/>
          <a:p>
            <a:pPr algn="ctr"/>
            <a:r>
              <a:rPr lang="en-US" altLang="en-US" sz="3600" dirty="0">
                <a:solidFill>
                  <a:schemeClr val="accent6">
                    <a:lumMod val="75000"/>
                  </a:schemeClr>
                </a:solidFill>
                <a:ea typeface="ＭＳ Ｐゴシック" panose="020B0600070205080204" pitchFamily="34" charset="-128"/>
              </a:rPr>
              <a:t>POTENTIAL OUTCOMES FOR LEGAL PROCEEDINGS</a:t>
            </a:r>
            <a:endParaRPr lang="en-AU" altLang="en-US" sz="3600" dirty="0">
              <a:solidFill>
                <a:schemeClr val="accent6">
                  <a:lumMod val="75000"/>
                </a:schemeClr>
              </a:solidFill>
              <a:ea typeface="ＭＳ Ｐゴシック" panose="020B0600070205080204" pitchFamily="34" charset="-128"/>
            </a:endParaRPr>
          </a:p>
        </p:txBody>
      </p:sp>
      <p:sp>
        <p:nvSpPr>
          <p:cNvPr id="164867" name="Rectangle 3"/>
          <p:cNvSpPr>
            <a:spLocks noGrp="1"/>
          </p:cNvSpPr>
          <p:nvPr>
            <p:ph type="body" sz="half" idx="1"/>
          </p:nvPr>
        </p:nvSpPr>
        <p:spPr/>
        <p:txBody>
          <a:bodyPr/>
          <a:lstStyle/>
          <a:p>
            <a:pPr marL="0" indent="0"/>
            <a:endParaRPr lang="en-AU" altLang="en-US" sz="1600" dirty="0">
              <a:ea typeface="ＭＳ Ｐゴシック" panose="020B0600070205080204" pitchFamily="34" charset="-128"/>
            </a:endParaRPr>
          </a:p>
          <a:p>
            <a:pPr marL="0" indent="0"/>
            <a:endParaRPr lang="en-AU" altLang="en-US" sz="1600" dirty="0">
              <a:ea typeface="ＭＳ Ｐゴシック" panose="020B0600070205080204" pitchFamily="34" charset="-128"/>
            </a:endParaRPr>
          </a:p>
          <a:p>
            <a:pPr marL="0" indent="0"/>
            <a:endParaRPr lang="en-AU" altLang="en-US" sz="1600" dirty="0">
              <a:ea typeface="ＭＳ Ｐゴシック" panose="020B0600070205080204" pitchFamily="34" charset="-128"/>
            </a:endParaRPr>
          </a:p>
          <a:p>
            <a:pPr marL="0" indent="0"/>
            <a:endParaRPr lang="en-AU" altLang="en-US" sz="1600" dirty="0">
              <a:ea typeface="ＭＳ Ｐゴシック" panose="020B0600070205080204" pitchFamily="34" charset="-128"/>
            </a:endParaRPr>
          </a:p>
          <a:p>
            <a:pPr marL="0" indent="0"/>
            <a:endParaRPr lang="en-AU" altLang="en-US" sz="1600" dirty="0">
              <a:ea typeface="ＭＳ Ｐゴシック" panose="020B0600070205080204" pitchFamily="34" charset="-128"/>
            </a:endParaRPr>
          </a:p>
        </p:txBody>
      </p:sp>
      <p:graphicFrame>
        <p:nvGraphicFramePr>
          <p:cNvPr id="618520" name="Group 24"/>
          <p:cNvGraphicFramePr>
            <a:graphicFrameLocks noGrp="1"/>
          </p:cNvGraphicFramePr>
          <p:nvPr>
            <p:ph sz="half" idx="2"/>
            <p:extLst>
              <p:ext uri="{D42A27DB-BD31-4B8C-83A1-F6EECF244321}">
                <p14:modId xmlns:p14="http://schemas.microsoft.com/office/powerpoint/2010/main" val="1278658374"/>
              </p:ext>
            </p:extLst>
          </p:nvPr>
        </p:nvGraphicFramePr>
        <p:xfrm>
          <a:off x="719667" y="1341439"/>
          <a:ext cx="10847917" cy="4032251"/>
        </p:xfrm>
        <a:graphic>
          <a:graphicData uri="http://schemas.openxmlformats.org/drawingml/2006/table">
            <a:tbl>
              <a:tblPr/>
              <a:tblGrid>
                <a:gridCol w="2758017">
                  <a:extLst>
                    <a:ext uri="{9D8B030D-6E8A-4147-A177-3AD203B41FA5}">
                      <a16:colId xmlns="" xmlns:a16="http://schemas.microsoft.com/office/drawing/2014/main" val="20000"/>
                    </a:ext>
                  </a:extLst>
                </a:gridCol>
                <a:gridCol w="8089900">
                  <a:extLst>
                    <a:ext uri="{9D8B030D-6E8A-4147-A177-3AD203B41FA5}">
                      <a16:colId xmlns="" xmlns:a16="http://schemas.microsoft.com/office/drawing/2014/main" val="20001"/>
                    </a:ext>
                  </a:extLst>
                </a:gridCol>
              </a:tblGrid>
              <a:tr h="539750">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800" b="1" i="0" u="none" strike="noStrike" cap="none" normalizeH="0" baseline="0" dirty="0">
                          <a:ln>
                            <a:noFill/>
                          </a:ln>
                          <a:solidFill>
                            <a:srgbClr val="002060"/>
                          </a:solidFill>
                          <a:effectLst/>
                          <a:latin typeface="Arial" panose="020B0604020202020204" pitchFamily="34" charset="0"/>
                          <a:ea typeface="ＭＳ Ｐゴシック" panose="020B0600070205080204" pitchFamily="34" charset="-128"/>
                        </a:rPr>
                        <a:t>Court Order</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AU" altLang="en-US" sz="1800" b="1" i="0" u="none" strike="noStrike" cap="none" normalizeH="0" baseline="0" dirty="0">
                          <a:ln>
                            <a:noFill/>
                          </a:ln>
                          <a:solidFill>
                            <a:srgbClr val="00007A"/>
                          </a:solidFill>
                          <a:effectLst/>
                          <a:latin typeface="Arial" panose="020B0604020202020204" pitchFamily="34" charset="0"/>
                          <a:ea typeface="ＭＳ Ｐゴシック" panose="020B0600070205080204" pitchFamily="34" charset="-128"/>
                        </a:rPr>
                        <a:t>Requirement</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66"/>
                    </a:solidFill>
                  </a:tcPr>
                </a:tc>
                <a:extLst>
                  <a:ext uri="{0D108BD9-81ED-4DB2-BD59-A6C34878D82A}">
                    <a16:rowId xmlns="" xmlns:a16="http://schemas.microsoft.com/office/drawing/2014/main" val="10000"/>
                  </a:ext>
                </a:extLst>
              </a:tr>
              <a:tr h="1201738">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Court ordered WHS undertakings</a:t>
                      </a:r>
                      <a:endParaRPr kumimoji="0" lang="en-AU" altLang="en-US" sz="1600" b="1" i="0" u="none" strike="noStrike" cap="none" normalizeH="0" baseline="0" dirty="0">
                        <a:ln>
                          <a:noFill/>
                        </a:ln>
                        <a:solidFill>
                          <a:srgbClr val="00206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The court may adjourn proceedings for up to two (2) years and make an order for the release of an offender on the basis the offender gives an undertaking  with specified conditions. </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100138">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Injunctions</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The offender is required to cease contravening the WHS Act.</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190625">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altLang="en-US" sz="1600" b="1"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Training Order</a:t>
                      </a:r>
                      <a:endParaRPr kumimoji="0" lang="en-AU" altLang="en-US" sz="1600" b="1" i="0" u="none" strike="noStrike" cap="none" normalizeH="0" baseline="0" dirty="0">
                        <a:ln>
                          <a:noFill/>
                        </a:ln>
                        <a:solidFill>
                          <a:srgbClr val="002060"/>
                        </a:solidFill>
                        <a:effectLst/>
                        <a:latin typeface="Arial" panose="020B0604020202020204" pitchFamily="34" charset="0"/>
                        <a:ea typeface="ＭＳ Ｐゴシック" panose="020B0600070205080204" pitchFamily="34" charset="-128"/>
                        <a:cs typeface="Arial" panose="020B0604020202020204" pitchFamily="34" charset="0"/>
                      </a:endParaRP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buFont typeface="Arial" panose="020B0604020202020204" pitchFamily="34" charset="0"/>
                        <a:defRPr sz="1600">
                          <a:solidFill>
                            <a:srgbClr val="00009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rgbClr val="00009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rgbClr val="00009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5pPr>
                      <a:lvl6pPr marL="25146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6pPr>
                      <a:lvl7pPr marL="29718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7pPr>
                      <a:lvl8pPr marL="34290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8pPr>
                      <a:lvl9pPr marL="3886200" indent="-228600" fontAlgn="base">
                        <a:spcBef>
                          <a:spcPct val="20000"/>
                        </a:spcBef>
                        <a:spcAft>
                          <a:spcPct val="0"/>
                        </a:spcAft>
                        <a:buFont typeface="Arial" panose="020B0604020202020204" pitchFamily="34" charset="0"/>
                        <a:defRPr>
                          <a:solidFill>
                            <a:srgbClr val="000090"/>
                          </a:solidFill>
                          <a:latin typeface="Arial" panose="020B0604020202020204" pitchFamily="34" charset="0"/>
                          <a:ea typeface="ＭＳ Ｐゴシック" panose="020B0600070205080204" pitchFamily="34"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altLang="en-US" sz="1600" b="0" i="0" u="none" strike="noStrike" cap="none" normalizeH="0" baseline="0" dirty="0">
                          <a:ln>
                            <a:noFill/>
                          </a:ln>
                          <a:solidFill>
                            <a:srgbClr val="000090"/>
                          </a:solidFill>
                          <a:effectLst/>
                          <a:latin typeface="Arial" panose="020B0604020202020204" pitchFamily="34" charset="0"/>
                          <a:ea typeface="ＭＳ Ｐゴシック" panose="020B0600070205080204" pitchFamily="34" charset="-128"/>
                        </a:rPr>
                        <a:t>The person guilty of an offence is required to undertake or arrange for workers to undertake a specified training course.</a:t>
                      </a:r>
                    </a:p>
                  </a:txBody>
                  <a:tcPr marL="121920" marR="12192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pic>
        <p:nvPicPr>
          <p:cNvPr id="2" name="Recorded Sound">
            <a:hlinkClick r:id="" action="ppaction://media"/>
            <a:extLst>
              <a:ext uri="{FF2B5EF4-FFF2-40B4-BE49-F238E27FC236}">
                <a16:creationId xmlns="" xmlns:a16="http://schemas.microsoft.com/office/drawing/2014/main" id="{6B70E459-B0CF-43BF-9850-72B7B70A953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42184" y="6370638"/>
            <a:ext cx="649817" cy="487363"/>
          </a:xfrm>
          <a:prstGeom prst="rect">
            <a:avLst/>
          </a:prstGeom>
        </p:spPr>
      </p:pic>
      <p:sp>
        <p:nvSpPr>
          <p:cNvPr id="6" name="Date Placeholder 3">
            <a:extLst>
              <a:ext uri="{FF2B5EF4-FFF2-40B4-BE49-F238E27FC236}">
                <a16:creationId xmlns="" xmlns:a16="http://schemas.microsoft.com/office/drawing/2014/main" id="{EDB88DB0-3E25-479E-8306-08D41285DE27}"/>
              </a:ext>
            </a:extLst>
          </p:cNvPr>
          <p:cNvSpPr>
            <a:spLocks noGrp="1"/>
          </p:cNvSpPr>
          <p:nvPr/>
        </p:nvSpPr>
        <p:spPr>
          <a:xfrm>
            <a:off x="725063" y="6372098"/>
            <a:ext cx="2133600" cy="365125"/>
          </a:xfrm>
          <a:prstGeom prst="rect">
            <a:avLst/>
          </a:prstGeom>
        </p:spPr>
        <p:txBody>
          <a:bodyPr/>
          <a:lstStyle/>
          <a:p>
            <a:pPr eaLnBrk="0" fontAlgn="base" hangingPunct="0">
              <a:lnSpc>
                <a:spcPct val="106000"/>
              </a:lnSpc>
              <a:spcAft>
                <a:spcPts val="800"/>
              </a:spcAft>
            </a:pPr>
            <a:r>
              <a:rPr lang="en-AU" sz="140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16 January 2020</a:t>
            </a:r>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Slide Number Placeholder 5">
            <a:extLst>
              <a:ext uri="{FF2B5EF4-FFF2-40B4-BE49-F238E27FC236}">
                <a16:creationId xmlns="" xmlns:a16="http://schemas.microsoft.com/office/drawing/2014/main" id="{950E17AB-5DAF-423D-8A90-81CAB28C604E}"/>
              </a:ext>
            </a:extLst>
          </p:cNvPr>
          <p:cNvSpPr txBox="1">
            <a:spLocks/>
          </p:cNvSpPr>
          <p:nvPr/>
        </p:nvSpPr>
        <p:spPr>
          <a:xfrm>
            <a:off x="8905895" y="6345428"/>
            <a:ext cx="2133600" cy="365125"/>
          </a:xfrm>
          <a:prstGeom prst="rect">
            <a:avLst/>
          </a:prstGeom>
        </p:spPr>
        <p:txBody>
          <a:bodyPr vert="horz" lIns="91440" tIns="45720" rIns="91440" bIns="45720" rtlCol="0" anchor="ctr"/>
          <a:lstStyle/>
          <a:p>
            <a:pPr algn="r" eaLnBrk="0" fontAlgn="base" hangingPunct="0">
              <a:lnSpc>
                <a:spcPct val="106000"/>
              </a:lnSpc>
              <a:spcAft>
                <a:spcPts val="800"/>
              </a:spcAft>
            </a:pPr>
            <a:fld id="{1DED7308-9AF1-4AA7-A535-9D72B2E145ED}" type="slidenum">
              <a:rPr lang="en-US" sz="1400" smtClean="0">
                <a:solidFill>
                  <a:srgbClr val="000000"/>
                </a:solidFill>
                <a:latin typeface="Calibri" panose="020F0502020204030204" pitchFamily="34" charset="0"/>
                <a:ea typeface="Calibri" panose="020F0502020204030204" pitchFamily="34" charset="0"/>
                <a:cs typeface="Calibri" panose="020F0502020204030204" pitchFamily="34" charset="0"/>
              </a:rPr>
              <a:pPr algn="r" eaLnBrk="0" fontAlgn="base" hangingPunct="0">
                <a:lnSpc>
                  <a:spcPct val="106000"/>
                </a:lnSpc>
                <a:spcAft>
                  <a:spcPts val="800"/>
                </a:spcAft>
              </a:pPr>
              <a:t>2</a:t>
            </a:fld>
            <a:endParaRPr lang="en-AU" sz="1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08955"/>
      </p:ext>
    </p:extLst>
  </p:cSld>
  <p:clrMapOvr>
    <a:masterClrMapping/>
  </p:clrMapOvr>
  <mc:AlternateContent xmlns:mc="http://schemas.openxmlformats.org/markup-compatibility/2006" xmlns:p14="http://schemas.microsoft.com/office/powerpoint/2010/main">
    <mc:Choice Requires="p14">
      <p:transition spd="slow" p14:dur="2000" advClick="0" advTm="2200">
        <p:wipe/>
      </p:transition>
    </mc:Choice>
    <mc:Fallback xmlns="">
      <p:transition spd="slow" advClick="0" advTm="2200">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9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Gallery">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Default">
      <a:majorFont>
        <a:latin typeface="Gill Sans MT"/>
        <a:ea typeface=""/>
        <a:cs typeface=""/>
      </a:majorFont>
      <a:minorFont>
        <a:latin typeface="Gill Sans MT"/>
        <a:ea typeface=""/>
        <a:cs typeface=""/>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spDef>
      <a:spPr>
        <a:solidFill>
          <a:srgbClr val="B71E42"/>
        </a:solidFill>
        <a:ln>
          <a:noFill/>
        </a:ln>
      </a:spPr>
      <a:bodyPr rtlCol="0" anchor="ctr"/>
      <a:lstStyle>
        <a:defPPr algn="ctr">
          <a:defRPr/>
        </a:defPPr>
      </a:lstStyle>
      <a:style>
        <a:lnRef idx="3">
          <a:schemeClr val="lt1"/>
        </a:lnRef>
        <a:fillRef idx="1">
          <a:schemeClr val="accent1"/>
        </a:fillRef>
        <a:effectRef idx="1">
          <a:schemeClr val="accent1"/>
        </a:effectRef>
        <a:fontRef idx="minor">
          <a:schemeClr val="lt1"/>
        </a:fontRef>
      </a:style>
    </a:spDef>
    <a:lnDef>
      <a:spPr>
        <a:ln w="31750"/>
      </a:spPr>
      <a:bodyPr/>
      <a:lstStyle/>
      <a:style>
        <a:lnRef idx="3">
          <a:schemeClr val="accent1"/>
        </a:lnRef>
        <a:fillRef idx="0">
          <a:schemeClr val="accent1"/>
        </a:fillRef>
        <a:effectRef idx="2">
          <a:schemeClr val="accent1"/>
        </a:effectRef>
        <a:fontRef idx="minor">
          <a:schemeClr val="tx1"/>
        </a:fontRef>
      </a:style>
    </a:lnDef>
  </a:objectDefaults>
  <a:extraClrSchemeLst/>
  <a:extLst>
    <a:ext uri="{05A4C25C-085E-4340-85A3-A5531E510DB2}">
      <thm15:themeFamily xmlns="" xmlns:thm15="http://schemas.microsoft.com/office/thememl/2012/main" name="TF66921596_My invention presentation_AAS_v5" id="{87E5ADC5-22B1-48B6-A377-CC62C9F76903}" vid="{35D6D025-A430-4CAD-B81F-81678F6B39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1DB373-C1A1-4924-9AF2-F04368201509}">
  <ds:schemaRef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459C8665-7E41-4E8E-957E-307F6F826AF4}">
  <ds:schemaRefs>
    <ds:schemaRef ds:uri="http://schemas.microsoft.com/sharepoint/v3/contenttype/forms"/>
  </ds:schemaRefs>
</ds:datastoreItem>
</file>

<file path=customXml/itemProps3.xml><?xml version="1.0" encoding="utf-8"?>
<ds:datastoreItem xmlns:ds="http://schemas.openxmlformats.org/officeDocument/2006/customXml" ds:itemID="{CFA01955-FFEB-4169-B0BF-D790410D62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My invention presentation</Template>
  <TotalTime>0</TotalTime>
  <Words>489</Words>
  <Application>Microsoft Office PowerPoint</Application>
  <PresentationFormat>Custom</PresentationFormat>
  <Paragraphs>44</Paragraphs>
  <Slides>2</Slides>
  <Notes>2</Notes>
  <HiddenSlides>0</HiddenSlides>
  <MMClips>2</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Gallery</vt:lpstr>
      <vt:lpstr>POTENTIAL OUTCOMES OF LEGAL PROCEEDINGS</vt:lpstr>
      <vt:lpstr>POTENTIAL OUTCOMES FOR LEGAL PROCEEDINGS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2019-10-17T18:07:54Z</dcterms:created>
  <dcterms:modified xsi:type="dcterms:W3CDTF">2020-01-17T01:09:09Z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