
<file path=[Content_Types].xml><?xml version="1.0" encoding="utf-8"?>
<Types xmlns="http://schemas.openxmlformats.org/package/2006/content-types">
  <Default Extension="png" ContentType="image/png"/>
  <Default Extension="m4a" ContentType="audio/unknown"/>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84" r:id="rId4"/>
  </p:sldMasterIdLst>
  <p:notesMasterIdLst>
    <p:notesMasterId r:id="rId6"/>
  </p:notesMasterIdLst>
  <p:handoutMasterIdLst>
    <p:handoutMasterId r:id="rId7"/>
  </p:handoutMasterIdLst>
  <p:sldIdLst>
    <p:sldId id="288"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1E42"/>
    <a:srgbClr val="E2DED9"/>
    <a:srgbClr val="FDFDFD"/>
    <a:srgbClr val="DEDBD8"/>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3C2FFA5D-87B4-456A-9821-1D502468CF0F}">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5" autoAdjust="0"/>
    <p:restoredTop sz="94660" autoAdjust="0"/>
  </p:normalViewPr>
  <p:slideViewPr>
    <p:cSldViewPr snapToGrid="0">
      <p:cViewPr>
        <p:scale>
          <a:sx n="80" d="100"/>
          <a:sy n="80" d="100"/>
        </p:scale>
        <p:origin x="-72" y="10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60" d="100"/>
          <a:sy n="60" d="100"/>
        </p:scale>
        <p:origin x="-2748"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1AD81DDF-98D4-498E-A94D-DDD7A807AD4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xmlns="" id="{6391BFCE-55A1-4C09-B4B5-9359AD6F4DF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7E4FA28-26D5-4BDF-9A75-C27596ADE055}" type="datetimeFigureOut">
              <a:rPr lang="en-US" smtClean="0"/>
              <a:t>1/29/2020</a:t>
            </a:fld>
            <a:endParaRPr lang="en-US" dirty="0"/>
          </a:p>
        </p:txBody>
      </p:sp>
      <p:sp>
        <p:nvSpPr>
          <p:cNvPr id="4" name="Footer Placeholder 3">
            <a:extLst>
              <a:ext uri="{FF2B5EF4-FFF2-40B4-BE49-F238E27FC236}">
                <a16:creationId xmlns:a16="http://schemas.microsoft.com/office/drawing/2014/main" xmlns="" id="{4BEEB1F3-97EE-4F0D-B402-E34820EC684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xmlns="" id="{A054877F-A04A-4D6A-A0A8-95CC6E2D2A3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0507CFE-5866-4B40-8953-42375E9B5DB3}" type="slidenum">
              <a:rPr lang="en-US" smtClean="0"/>
              <a:t>‹#›</a:t>
            </a:fld>
            <a:endParaRPr lang="en-US" dirty="0"/>
          </a:p>
        </p:txBody>
      </p:sp>
    </p:spTree>
    <p:extLst>
      <p:ext uri="{BB962C8B-B14F-4D97-AF65-F5344CB8AC3E}">
        <p14:creationId xmlns:p14="http://schemas.microsoft.com/office/powerpoint/2010/main" val="1955250779"/>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FE1D6F-8584-4A53-833D-DCA47225B220}" type="datetimeFigureOut">
              <a:rPr lang="en-US" smtClean="0"/>
              <a:t>1/29/2020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F3874D-A20A-4B3E-9C12-F524953D5B76}" type="slidenum">
              <a:rPr lang="en-US" smtClean="0"/>
              <a:t>‹#›</a:t>
            </a:fld>
            <a:endParaRPr lang="en-US" dirty="0"/>
          </a:p>
        </p:txBody>
      </p:sp>
    </p:spTree>
    <p:extLst>
      <p:ext uri="{BB962C8B-B14F-4D97-AF65-F5344CB8AC3E}">
        <p14:creationId xmlns:p14="http://schemas.microsoft.com/office/powerpoint/2010/main" val="2285305345"/>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777464" y="802298"/>
            <a:ext cx="8637073" cy="2541431"/>
          </a:xfrm>
        </p:spPr>
        <p:txBody>
          <a:bodyPr bIns="0" anchor="b">
            <a:normAutofit/>
          </a:bodyPr>
          <a:lstStyle>
            <a:lvl1pPr algn="l">
              <a:defRPr sz="6600"/>
            </a:lvl1pPr>
          </a:lstStyle>
          <a:p>
            <a:r>
              <a:rPr lang="en-US" noProof="0" dirty="0"/>
              <a:t>Click to edit Master title style</a:t>
            </a:r>
          </a:p>
        </p:txBody>
      </p:sp>
      <p:sp>
        <p:nvSpPr>
          <p:cNvPr id="3" name="Subtitle 2"/>
          <p:cNvSpPr>
            <a:spLocks noGrp="1"/>
          </p:cNvSpPr>
          <p:nvPr>
            <p:ph type="subTitle" idx="1"/>
          </p:nvPr>
        </p:nvSpPr>
        <p:spPr>
          <a:xfrm>
            <a:off x="1777464"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dirty="0"/>
              <a:t>Click to edit Master subtitle style</a:t>
            </a:r>
          </a:p>
        </p:txBody>
      </p:sp>
      <p:cxnSp>
        <p:nvCxnSpPr>
          <p:cNvPr id="15" name="Straight Connector 14"/>
          <p:cNvCxnSpPr/>
          <p:nvPr/>
        </p:nvCxnSpPr>
        <p:spPr>
          <a:xfrm>
            <a:off x="1777464"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7" name="Slide Number Placeholder 4"/>
          <p:cNvSpPr>
            <a:spLocks noGrp="1"/>
          </p:cNvSpPr>
          <p:nvPr>
            <p:ph type="sldNum" sz="quarter" idx="4"/>
          </p:nvPr>
        </p:nvSpPr>
        <p:spPr>
          <a:xfrm>
            <a:off x="10515600" y="6315844"/>
            <a:ext cx="829056" cy="405631"/>
          </a:xfrm>
          <a:prstGeom prst="rect">
            <a:avLst/>
          </a:prstGeom>
        </p:spPr>
        <p:txBody>
          <a:bodyPr vert="horz" lIns="91440" tIns="45720" rIns="91440" bIns="45720" rtlCol="0" anchor="ctr"/>
          <a:lstStyle>
            <a:lvl1pPr algn="r">
              <a:defRPr sz="1200">
                <a:solidFill>
                  <a:schemeClr val="tx1">
                    <a:tint val="75000"/>
                  </a:schemeClr>
                </a:solidFill>
              </a:defRPr>
            </a:lvl1pPr>
          </a:lstStyle>
          <a:p>
            <a:fld id="{C5436F02-7D71-4E9C-804A-36B671E9A855}" type="slidenum">
              <a:rPr lang="en-AU" smtClean="0"/>
              <a:t>‹#›</a:t>
            </a:fld>
            <a:endParaRPr lang="en-AU" dirty="0"/>
          </a:p>
        </p:txBody>
      </p:sp>
    </p:spTree>
    <p:extLst>
      <p:ext uri="{BB962C8B-B14F-4D97-AF65-F5344CB8AC3E}">
        <p14:creationId xmlns:p14="http://schemas.microsoft.com/office/powerpoint/2010/main" val="956400441"/>
      </p:ext>
    </p:extLst>
  </p:cSld>
  <p:clrMapOvr>
    <a:masterClrMapping/>
  </p:clrMapOvr>
  <mc:AlternateContent xmlns:mc="http://schemas.openxmlformats.org/markup-compatibility/2006" xmlns:p14="http://schemas.microsoft.com/office/powerpoint/2010/main">
    <mc:Choice Requires="p14">
      <p:transition spd="slow" p14:dur="2000" advClick="0" advTm="2200">
        <p:wipe/>
      </p:transition>
    </mc:Choice>
    <mc:Fallback xmlns="">
      <p:transition spd="slow" advClick="0" advTm="2200">
        <p:wip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chor="t"/>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cxnSp>
        <p:nvCxnSpPr>
          <p:cNvPr id="33" name="Straight Connector 32"/>
          <p:cNvCxnSpPr/>
          <p:nvPr/>
        </p:nvCxnSpPr>
        <p:spPr>
          <a:xfrm>
            <a:off x="1292239" y="1486603"/>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6" name="Title 5">
            <a:extLst>
              <a:ext uri="{FF2B5EF4-FFF2-40B4-BE49-F238E27FC236}">
                <a16:creationId xmlns:a16="http://schemas.microsoft.com/office/drawing/2014/main" xmlns="" id="{C414FF1F-6558-4E39-87DB-276E44F5477C}"/>
              </a:ext>
            </a:extLst>
          </p:cNvPr>
          <p:cNvSpPr>
            <a:spLocks noGrp="1"/>
          </p:cNvSpPr>
          <p:nvPr>
            <p:ph type="title"/>
          </p:nvPr>
        </p:nvSpPr>
        <p:spPr/>
        <p:txBody>
          <a:bodyPr/>
          <a:lstStyle/>
          <a:p>
            <a:r>
              <a:rPr lang="en-US" noProof="0"/>
              <a:t>Click to edit Master title style</a:t>
            </a:r>
          </a:p>
        </p:txBody>
      </p:sp>
      <p:sp>
        <p:nvSpPr>
          <p:cNvPr id="8" name="Slide Number Placeholder 4"/>
          <p:cNvSpPr>
            <a:spLocks noGrp="1"/>
          </p:cNvSpPr>
          <p:nvPr>
            <p:ph type="sldNum" sz="quarter" idx="4"/>
          </p:nvPr>
        </p:nvSpPr>
        <p:spPr>
          <a:xfrm>
            <a:off x="10515600" y="6315844"/>
            <a:ext cx="829056" cy="405631"/>
          </a:xfrm>
          <a:prstGeom prst="rect">
            <a:avLst/>
          </a:prstGeom>
        </p:spPr>
        <p:txBody>
          <a:bodyPr vert="horz" lIns="91440" tIns="45720" rIns="91440" bIns="45720" rtlCol="0" anchor="ctr"/>
          <a:lstStyle>
            <a:lvl1pPr algn="r">
              <a:defRPr sz="1200">
                <a:solidFill>
                  <a:schemeClr val="tx1">
                    <a:tint val="75000"/>
                  </a:schemeClr>
                </a:solidFill>
              </a:defRPr>
            </a:lvl1pPr>
          </a:lstStyle>
          <a:p>
            <a:fld id="{C5436F02-7D71-4E9C-804A-36B671E9A855}" type="slidenum">
              <a:rPr lang="en-AU" smtClean="0"/>
              <a:t>‹#›</a:t>
            </a:fld>
            <a:endParaRPr lang="en-AU" dirty="0"/>
          </a:p>
        </p:txBody>
      </p:sp>
    </p:spTree>
    <p:extLst>
      <p:ext uri="{BB962C8B-B14F-4D97-AF65-F5344CB8AC3E}">
        <p14:creationId xmlns:p14="http://schemas.microsoft.com/office/powerpoint/2010/main" val="356888672"/>
      </p:ext>
    </p:extLst>
  </p:cSld>
  <p:clrMapOvr>
    <a:masterClrMapping/>
  </p:clrMapOvr>
  <mc:AlternateContent xmlns:mc="http://schemas.openxmlformats.org/markup-compatibility/2006" xmlns:p14="http://schemas.microsoft.com/office/powerpoint/2010/main">
    <mc:Choice Requires="p14">
      <p:transition spd="slow" p14:dur="2000" advClick="0" advTm="2200">
        <p:wipe/>
      </p:transition>
    </mc:Choice>
    <mc:Fallback xmlns="">
      <p:transition spd="slow" advClick="0" advTm="2200">
        <p:wip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xmlns="" id="{FFB55B52-B62C-4800-AAC1-B15AF2FE1F45}"/>
              </a:ext>
            </a:extLst>
          </p:cNvPr>
          <p:cNvCxnSpPr/>
          <p:nvPr userDrawn="1"/>
        </p:nvCxnSpPr>
        <p:spPr>
          <a:xfrm>
            <a:off x="1292239" y="1486603"/>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5" name="Title 4">
            <a:extLst>
              <a:ext uri="{FF2B5EF4-FFF2-40B4-BE49-F238E27FC236}">
                <a16:creationId xmlns:a16="http://schemas.microsoft.com/office/drawing/2014/main" xmlns="" id="{3DF0054B-B64C-418E-A1B8-428EE4A1DB50}"/>
              </a:ext>
            </a:extLst>
          </p:cNvPr>
          <p:cNvSpPr>
            <a:spLocks noGrp="1"/>
          </p:cNvSpPr>
          <p:nvPr>
            <p:ph type="title"/>
          </p:nvPr>
        </p:nvSpPr>
        <p:spPr/>
        <p:txBody>
          <a:bodyPr/>
          <a:lstStyle/>
          <a:p>
            <a:r>
              <a:rPr lang="en-US" noProof="0"/>
              <a:t>Click to edit Master title style</a:t>
            </a:r>
          </a:p>
        </p:txBody>
      </p:sp>
      <p:sp>
        <p:nvSpPr>
          <p:cNvPr id="6" name="Text Placeholder 5">
            <a:extLst>
              <a:ext uri="{FF2B5EF4-FFF2-40B4-BE49-F238E27FC236}">
                <a16:creationId xmlns:a16="http://schemas.microsoft.com/office/drawing/2014/main" xmlns="" id="{A5A680F6-C147-410B-94DF-19850752D7DF}"/>
              </a:ext>
            </a:extLst>
          </p:cNvPr>
          <p:cNvSpPr>
            <a:spLocks noGrp="1"/>
          </p:cNvSpPr>
          <p:nvPr>
            <p:ph type="body" sz="quarter" idx="12"/>
          </p:nvPr>
        </p:nvSpPr>
        <p:spPr>
          <a:xfrm>
            <a:off x="1694656" y="1865037"/>
            <a:ext cx="8802688" cy="3127927"/>
          </a:xfrm>
        </p:spPr>
        <p:txBody>
          <a:bodyPr anchor="ctr">
            <a:normAutofit/>
          </a:bodyPr>
          <a:lstStyle>
            <a:lvl1pPr marL="0" indent="0" algn="ctr">
              <a:buNone/>
              <a:defRPr sz="6000"/>
            </a:lvl1pPr>
            <a:lvl2pPr marL="457200" indent="0">
              <a:buNone/>
              <a:defRPr/>
            </a:lvl2pPr>
          </a:lstStyle>
          <a:p>
            <a:pPr lvl="0"/>
            <a:r>
              <a:rPr lang="en-US" noProof="0"/>
              <a:t>Click to edit Master text styles</a:t>
            </a:r>
          </a:p>
        </p:txBody>
      </p:sp>
      <p:grpSp>
        <p:nvGrpSpPr>
          <p:cNvPr id="9" name="Group 8">
            <a:extLst>
              <a:ext uri="{FF2B5EF4-FFF2-40B4-BE49-F238E27FC236}">
                <a16:creationId xmlns:a16="http://schemas.microsoft.com/office/drawing/2014/main" xmlns="" id="{470C3713-5445-470D-B104-96BF65FDD9E9}"/>
              </a:ext>
            </a:extLst>
          </p:cNvPr>
          <p:cNvGrpSpPr/>
          <p:nvPr userDrawn="1"/>
        </p:nvGrpSpPr>
        <p:grpSpPr>
          <a:xfrm>
            <a:off x="4718304" y="6322427"/>
            <a:ext cx="2597785" cy="399415"/>
            <a:chOff x="2882265" y="0"/>
            <a:chExt cx="2598086" cy="451669"/>
          </a:xfrm>
        </p:grpSpPr>
        <p:pic>
          <p:nvPicPr>
            <p:cNvPr id="10" name="Picture 9" descr="A picture containing building&#10;&#10;Description automatically generated">
              <a:extLst>
                <a:ext uri="{FF2B5EF4-FFF2-40B4-BE49-F238E27FC236}">
                  <a16:creationId xmlns:a16="http://schemas.microsoft.com/office/drawing/2014/main" xmlns="" id="{B93D3865-1DCC-42FB-907F-9495F94A74D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82265" y="75278"/>
              <a:ext cx="302547" cy="302547"/>
            </a:xfrm>
            <a:prstGeom prst="rect">
              <a:avLst/>
            </a:prstGeom>
          </p:spPr>
        </p:pic>
        <p:sp>
          <p:nvSpPr>
            <p:cNvPr id="11" name="TextBox 7">
              <a:extLst>
                <a:ext uri="{FF2B5EF4-FFF2-40B4-BE49-F238E27FC236}">
                  <a16:creationId xmlns:a16="http://schemas.microsoft.com/office/drawing/2014/main" xmlns="" id="{6B6D3960-23C1-4409-83A8-7499C7F0537E}"/>
                </a:ext>
              </a:extLst>
            </p:cNvPr>
            <p:cNvSpPr txBox="1"/>
            <p:nvPr userDrawn="1"/>
          </p:nvSpPr>
          <p:spPr>
            <a:xfrm>
              <a:off x="3184826" y="0"/>
              <a:ext cx="2295525" cy="451669"/>
            </a:xfrm>
            <a:prstGeom prst="rect">
              <a:avLst/>
            </a:prstGeom>
            <a:noFill/>
          </p:spPr>
          <p:txBody>
            <a:bodyPr wrap="square" rtlCol="0">
              <a:noAutofit/>
            </a:bodyPr>
            <a:lstStyle/>
            <a:p>
              <a:pPr algn="ctr" eaLnBrk="0" fontAlgn="base" hangingPunct="0">
                <a:lnSpc>
                  <a:spcPct val="105000"/>
                </a:lnSpc>
                <a:spcAft>
                  <a:spcPts val="800"/>
                </a:spcAft>
              </a:pPr>
              <a:r>
                <a:rPr lang="en-AU" sz="1800" b="1"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Achieve Best Practice</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p:txBody>
        </p:sp>
      </p:grpSp>
      <p:sp>
        <p:nvSpPr>
          <p:cNvPr id="12" name="Slide Number Placeholder 4"/>
          <p:cNvSpPr>
            <a:spLocks noGrp="1"/>
          </p:cNvSpPr>
          <p:nvPr>
            <p:ph type="sldNum" sz="quarter" idx="4"/>
          </p:nvPr>
        </p:nvSpPr>
        <p:spPr>
          <a:xfrm>
            <a:off x="10515600" y="6315844"/>
            <a:ext cx="829056" cy="405631"/>
          </a:xfrm>
          <a:prstGeom prst="rect">
            <a:avLst/>
          </a:prstGeom>
        </p:spPr>
        <p:txBody>
          <a:bodyPr vert="horz" lIns="91440" tIns="45720" rIns="91440" bIns="45720" rtlCol="0" anchor="ctr"/>
          <a:lstStyle>
            <a:lvl1pPr algn="r">
              <a:defRPr sz="1200">
                <a:solidFill>
                  <a:schemeClr val="tx1">
                    <a:tint val="75000"/>
                  </a:schemeClr>
                </a:solidFill>
              </a:defRPr>
            </a:lvl1pPr>
          </a:lstStyle>
          <a:p>
            <a:fld id="{C5436F02-7D71-4E9C-804A-36B671E9A855}" type="slidenum">
              <a:rPr lang="en-AU" smtClean="0"/>
              <a:t>‹#›</a:t>
            </a:fld>
            <a:endParaRPr lang="en-AU" dirty="0"/>
          </a:p>
        </p:txBody>
      </p:sp>
    </p:spTree>
    <p:extLst>
      <p:ext uri="{BB962C8B-B14F-4D97-AF65-F5344CB8AC3E}">
        <p14:creationId xmlns:p14="http://schemas.microsoft.com/office/powerpoint/2010/main" val="4010242303"/>
      </p:ext>
    </p:extLst>
  </p:cSld>
  <p:clrMapOvr>
    <a:masterClrMapping/>
  </p:clrMapOvr>
  <mc:AlternateContent xmlns:mc="http://schemas.openxmlformats.org/markup-compatibility/2006" xmlns:p14="http://schemas.microsoft.com/office/powerpoint/2010/main">
    <mc:Choice Requires="p14">
      <p:transition spd="slow" p14:dur="2000" advClick="0" advTm="2200">
        <p:wipe/>
      </p:transition>
    </mc:Choice>
    <mc:Fallback xmlns="">
      <p:transition spd="slow" advClick="0" advTm="2200">
        <p:wip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5095246" y="1645522"/>
            <a:ext cx="5807176" cy="3840852"/>
          </a:xfrm>
        </p:spPr>
        <p:txBody>
          <a:bodyPr anchor="ct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Text Placeholder 3"/>
          <p:cNvSpPr>
            <a:spLocks noGrp="1"/>
          </p:cNvSpPr>
          <p:nvPr>
            <p:ph type="body" sz="half" idx="2"/>
          </p:nvPr>
        </p:nvSpPr>
        <p:spPr>
          <a:xfrm>
            <a:off x="1290909" y="1645522"/>
            <a:ext cx="3600000" cy="3836725"/>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cxnSp>
        <p:nvCxnSpPr>
          <p:cNvPr id="9" name="Straight Connector 8">
            <a:extLst>
              <a:ext uri="{FF2B5EF4-FFF2-40B4-BE49-F238E27FC236}">
                <a16:creationId xmlns:a16="http://schemas.microsoft.com/office/drawing/2014/main" xmlns="" id="{6CC09F73-0AD6-4A1E-A331-75A00B808982}"/>
              </a:ext>
            </a:extLst>
          </p:cNvPr>
          <p:cNvCxnSpPr/>
          <p:nvPr userDrawn="1"/>
        </p:nvCxnSpPr>
        <p:spPr>
          <a:xfrm>
            <a:off x="1292239" y="1486603"/>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7" name="Title 6">
            <a:extLst>
              <a:ext uri="{FF2B5EF4-FFF2-40B4-BE49-F238E27FC236}">
                <a16:creationId xmlns:a16="http://schemas.microsoft.com/office/drawing/2014/main" xmlns="" id="{1B74F78C-6D32-47C3-ABB2-6E7092A9C4A3}"/>
              </a:ext>
            </a:extLst>
          </p:cNvPr>
          <p:cNvSpPr>
            <a:spLocks noGrp="1"/>
          </p:cNvSpPr>
          <p:nvPr>
            <p:ph type="title"/>
          </p:nvPr>
        </p:nvSpPr>
        <p:spPr/>
        <p:txBody>
          <a:bodyPr/>
          <a:lstStyle/>
          <a:p>
            <a:r>
              <a:rPr lang="en-US" noProof="0"/>
              <a:t>Click to edit Master title style</a:t>
            </a:r>
          </a:p>
        </p:txBody>
      </p:sp>
      <p:grpSp>
        <p:nvGrpSpPr>
          <p:cNvPr id="10" name="Group 9">
            <a:extLst>
              <a:ext uri="{FF2B5EF4-FFF2-40B4-BE49-F238E27FC236}">
                <a16:creationId xmlns:a16="http://schemas.microsoft.com/office/drawing/2014/main" xmlns="" id="{470C3713-5445-470D-B104-96BF65FDD9E9}"/>
              </a:ext>
            </a:extLst>
          </p:cNvPr>
          <p:cNvGrpSpPr/>
          <p:nvPr userDrawn="1"/>
        </p:nvGrpSpPr>
        <p:grpSpPr>
          <a:xfrm>
            <a:off x="4718304" y="6322427"/>
            <a:ext cx="2597785" cy="399415"/>
            <a:chOff x="2882265" y="0"/>
            <a:chExt cx="2598086" cy="451669"/>
          </a:xfrm>
        </p:grpSpPr>
        <p:pic>
          <p:nvPicPr>
            <p:cNvPr id="11" name="Picture 10" descr="A picture containing building&#10;&#10;Description automatically generated">
              <a:extLst>
                <a:ext uri="{FF2B5EF4-FFF2-40B4-BE49-F238E27FC236}">
                  <a16:creationId xmlns:a16="http://schemas.microsoft.com/office/drawing/2014/main" xmlns="" id="{B93D3865-1DCC-42FB-907F-9495F94A74D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82265" y="75278"/>
              <a:ext cx="302547" cy="302547"/>
            </a:xfrm>
            <a:prstGeom prst="rect">
              <a:avLst/>
            </a:prstGeom>
          </p:spPr>
        </p:pic>
        <p:sp>
          <p:nvSpPr>
            <p:cNvPr id="12" name="TextBox 7">
              <a:extLst>
                <a:ext uri="{FF2B5EF4-FFF2-40B4-BE49-F238E27FC236}">
                  <a16:creationId xmlns:a16="http://schemas.microsoft.com/office/drawing/2014/main" xmlns="" id="{6B6D3960-23C1-4409-83A8-7499C7F0537E}"/>
                </a:ext>
              </a:extLst>
            </p:cNvPr>
            <p:cNvSpPr txBox="1"/>
            <p:nvPr userDrawn="1"/>
          </p:nvSpPr>
          <p:spPr>
            <a:xfrm>
              <a:off x="3184826" y="0"/>
              <a:ext cx="2295525" cy="451669"/>
            </a:xfrm>
            <a:prstGeom prst="rect">
              <a:avLst/>
            </a:prstGeom>
            <a:noFill/>
          </p:spPr>
          <p:txBody>
            <a:bodyPr wrap="square" rtlCol="0">
              <a:noAutofit/>
            </a:bodyPr>
            <a:lstStyle/>
            <a:p>
              <a:pPr algn="ctr" eaLnBrk="0" fontAlgn="base" hangingPunct="0">
                <a:lnSpc>
                  <a:spcPct val="105000"/>
                </a:lnSpc>
                <a:spcAft>
                  <a:spcPts val="800"/>
                </a:spcAft>
              </a:pPr>
              <a:r>
                <a:rPr lang="en-AU" sz="1800" b="1"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Achieve Best Practice</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p:txBody>
        </p:sp>
      </p:grpSp>
      <p:sp>
        <p:nvSpPr>
          <p:cNvPr id="13" name="Slide Number Placeholder 4"/>
          <p:cNvSpPr>
            <a:spLocks noGrp="1"/>
          </p:cNvSpPr>
          <p:nvPr>
            <p:ph type="sldNum" sz="quarter" idx="4"/>
          </p:nvPr>
        </p:nvSpPr>
        <p:spPr>
          <a:xfrm>
            <a:off x="10515600" y="6315844"/>
            <a:ext cx="829056" cy="405631"/>
          </a:xfrm>
          <a:prstGeom prst="rect">
            <a:avLst/>
          </a:prstGeom>
        </p:spPr>
        <p:txBody>
          <a:bodyPr vert="horz" lIns="91440" tIns="45720" rIns="91440" bIns="45720" rtlCol="0" anchor="ctr"/>
          <a:lstStyle>
            <a:lvl1pPr algn="r">
              <a:defRPr sz="1200">
                <a:solidFill>
                  <a:schemeClr val="tx1">
                    <a:tint val="75000"/>
                  </a:schemeClr>
                </a:solidFill>
              </a:defRPr>
            </a:lvl1pPr>
          </a:lstStyle>
          <a:p>
            <a:fld id="{C5436F02-7D71-4E9C-804A-36B671E9A855}" type="slidenum">
              <a:rPr lang="en-AU" smtClean="0"/>
              <a:t>‹#›</a:t>
            </a:fld>
            <a:endParaRPr lang="en-AU" dirty="0"/>
          </a:p>
        </p:txBody>
      </p:sp>
    </p:spTree>
    <p:extLst>
      <p:ext uri="{BB962C8B-B14F-4D97-AF65-F5344CB8AC3E}">
        <p14:creationId xmlns:p14="http://schemas.microsoft.com/office/powerpoint/2010/main" val="3281653983"/>
      </p:ext>
    </p:extLst>
  </p:cSld>
  <p:clrMapOvr>
    <a:masterClrMapping/>
  </p:clrMapOvr>
  <mc:AlternateContent xmlns:mc="http://schemas.openxmlformats.org/markup-compatibility/2006" xmlns:p14="http://schemas.microsoft.com/office/powerpoint/2010/main">
    <mc:Choice Requires="p14">
      <p:transition spd="slow" p14:dur="2000" advClick="0" advTm="2200">
        <p:wipe/>
      </p:transition>
    </mc:Choice>
    <mc:Fallback xmlns="">
      <p:transition spd="slow" advClick="0" advTm="2200">
        <p:wip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and Gallery ">
    <p:spTree>
      <p:nvGrpSpPr>
        <p:cNvPr id="1" name=""/>
        <p:cNvGrpSpPr/>
        <p:nvPr/>
      </p:nvGrpSpPr>
      <p:grpSpPr>
        <a:xfrm>
          <a:off x="0" y="0"/>
          <a:ext cx="0" cy="0"/>
          <a:chOff x="0" y="0"/>
          <a:chExt cx="0" cy="0"/>
        </a:xfrm>
      </p:grpSpPr>
      <p:sp>
        <p:nvSpPr>
          <p:cNvPr id="3" name="Content Placeholder 2"/>
          <p:cNvSpPr>
            <a:spLocks noGrp="1"/>
          </p:cNvSpPr>
          <p:nvPr>
            <p:ph idx="1"/>
          </p:nvPr>
        </p:nvSpPr>
        <p:spPr>
          <a:xfrm>
            <a:off x="1300394" y="3128470"/>
            <a:ext cx="3024000" cy="1906565"/>
          </a:xfrm>
        </p:spPr>
        <p:txBody>
          <a:bodyPr anchor="ct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Text Placeholder 3"/>
          <p:cNvSpPr>
            <a:spLocks noGrp="1"/>
          </p:cNvSpPr>
          <p:nvPr>
            <p:ph type="body" sz="half" idx="2"/>
          </p:nvPr>
        </p:nvSpPr>
        <p:spPr>
          <a:xfrm>
            <a:off x="7873638" y="5144980"/>
            <a:ext cx="3036438" cy="807405"/>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cxnSp>
        <p:nvCxnSpPr>
          <p:cNvPr id="9" name="Straight Connector 8">
            <a:extLst>
              <a:ext uri="{FF2B5EF4-FFF2-40B4-BE49-F238E27FC236}">
                <a16:creationId xmlns:a16="http://schemas.microsoft.com/office/drawing/2014/main" xmlns="" id="{6CC09F73-0AD6-4A1E-A331-75A00B808982}"/>
              </a:ext>
            </a:extLst>
          </p:cNvPr>
          <p:cNvCxnSpPr/>
          <p:nvPr userDrawn="1"/>
        </p:nvCxnSpPr>
        <p:spPr>
          <a:xfrm>
            <a:off x="1292239" y="1486603"/>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8" name="Content Placeholder 2">
            <a:extLst>
              <a:ext uri="{FF2B5EF4-FFF2-40B4-BE49-F238E27FC236}">
                <a16:creationId xmlns:a16="http://schemas.microsoft.com/office/drawing/2014/main" xmlns="" id="{9DE9A20D-024F-4A17-9B20-526AA4037253}"/>
              </a:ext>
            </a:extLst>
          </p:cNvPr>
          <p:cNvSpPr>
            <a:spLocks noGrp="1"/>
          </p:cNvSpPr>
          <p:nvPr>
            <p:ph idx="12"/>
          </p:nvPr>
        </p:nvSpPr>
        <p:spPr>
          <a:xfrm>
            <a:off x="4602108" y="3128470"/>
            <a:ext cx="3024000" cy="1906565"/>
          </a:xfrm>
        </p:spPr>
        <p:txBody>
          <a:bodyPr anchor="ct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Content Placeholder 2">
            <a:extLst>
              <a:ext uri="{FF2B5EF4-FFF2-40B4-BE49-F238E27FC236}">
                <a16:creationId xmlns:a16="http://schemas.microsoft.com/office/drawing/2014/main" xmlns="" id="{37D8F60F-F9DD-4AAC-BF28-C004CCDF2D69}"/>
              </a:ext>
            </a:extLst>
          </p:cNvPr>
          <p:cNvSpPr>
            <a:spLocks noGrp="1"/>
          </p:cNvSpPr>
          <p:nvPr>
            <p:ph idx="13"/>
          </p:nvPr>
        </p:nvSpPr>
        <p:spPr>
          <a:xfrm>
            <a:off x="7873638" y="3128470"/>
            <a:ext cx="3024000" cy="1906565"/>
          </a:xfrm>
        </p:spPr>
        <p:txBody>
          <a:bodyPr anchor="ct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a:extLst>
              <a:ext uri="{FF2B5EF4-FFF2-40B4-BE49-F238E27FC236}">
                <a16:creationId xmlns:a16="http://schemas.microsoft.com/office/drawing/2014/main" xmlns="" id="{8F09FDD8-5B1C-4AAA-8EEC-0A77C9E477D1}"/>
              </a:ext>
            </a:extLst>
          </p:cNvPr>
          <p:cNvSpPr>
            <a:spLocks noGrp="1"/>
          </p:cNvSpPr>
          <p:nvPr>
            <p:ph type="body" sz="half" idx="14"/>
          </p:nvPr>
        </p:nvSpPr>
        <p:spPr>
          <a:xfrm>
            <a:off x="4595889" y="5144979"/>
            <a:ext cx="3036438" cy="807405"/>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12" name="Text Placeholder 3">
            <a:extLst>
              <a:ext uri="{FF2B5EF4-FFF2-40B4-BE49-F238E27FC236}">
                <a16:creationId xmlns:a16="http://schemas.microsoft.com/office/drawing/2014/main" xmlns="" id="{E6DF0B7E-E17E-4875-966D-4DE67F755B71}"/>
              </a:ext>
            </a:extLst>
          </p:cNvPr>
          <p:cNvSpPr>
            <a:spLocks noGrp="1"/>
          </p:cNvSpPr>
          <p:nvPr>
            <p:ph type="body" sz="half" idx="15"/>
          </p:nvPr>
        </p:nvSpPr>
        <p:spPr>
          <a:xfrm>
            <a:off x="1306587" y="5144978"/>
            <a:ext cx="3036438" cy="807405"/>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cxnSp>
        <p:nvCxnSpPr>
          <p:cNvPr id="13" name="Straight Connector 12">
            <a:extLst>
              <a:ext uri="{FF2B5EF4-FFF2-40B4-BE49-F238E27FC236}">
                <a16:creationId xmlns:a16="http://schemas.microsoft.com/office/drawing/2014/main" xmlns="" id="{5685D963-B130-47E9-AFCC-AEBED2B1155B}"/>
              </a:ext>
            </a:extLst>
          </p:cNvPr>
          <p:cNvCxnSpPr>
            <a:cxnSpLocks/>
          </p:cNvCxnSpPr>
          <p:nvPr userDrawn="1"/>
        </p:nvCxnSpPr>
        <p:spPr>
          <a:xfrm>
            <a:off x="4484077" y="5144978"/>
            <a:ext cx="0" cy="807405"/>
          </a:xfrm>
          <a:prstGeom prst="line">
            <a:avLst/>
          </a:prstGeom>
          <a:ln w="19050">
            <a:solidFill>
              <a:schemeClr val="bg2">
                <a:lumMod val="75000"/>
              </a:schemeClr>
            </a:solidFill>
          </a:ln>
        </p:spPr>
        <p:style>
          <a:lnRef idx="3">
            <a:schemeClr val="accent1"/>
          </a:lnRef>
          <a:fillRef idx="0">
            <a:schemeClr val="accent1"/>
          </a:fillRef>
          <a:effectRef idx="2">
            <a:schemeClr val="accent1"/>
          </a:effectRef>
          <a:fontRef idx="minor">
            <a:schemeClr val="tx1"/>
          </a:fontRef>
        </p:style>
      </p:cxnSp>
      <p:cxnSp>
        <p:nvCxnSpPr>
          <p:cNvPr id="14" name="Straight Connector 13">
            <a:extLst>
              <a:ext uri="{FF2B5EF4-FFF2-40B4-BE49-F238E27FC236}">
                <a16:creationId xmlns:a16="http://schemas.microsoft.com/office/drawing/2014/main" xmlns="" id="{2FA9B6CF-713A-4942-BE35-A61AFCDDFD3D}"/>
              </a:ext>
            </a:extLst>
          </p:cNvPr>
          <p:cNvCxnSpPr>
            <a:cxnSpLocks/>
          </p:cNvCxnSpPr>
          <p:nvPr userDrawn="1"/>
        </p:nvCxnSpPr>
        <p:spPr>
          <a:xfrm>
            <a:off x="7757747" y="5144978"/>
            <a:ext cx="0" cy="807405"/>
          </a:xfrm>
          <a:prstGeom prst="line">
            <a:avLst/>
          </a:prstGeom>
          <a:ln w="19050">
            <a:solidFill>
              <a:schemeClr val="bg2">
                <a:lumMod val="75000"/>
              </a:schemeClr>
            </a:solidFill>
          </a:ln>
        </p:spPr>
        <p:style>
          <a:lnRef idx="3">
            <a:schemeClr val="accent1"/>
          </a:lnRef>
          <a:fillRef idx="0">
            <a:schemeClr val="accent1"/>
          </a:fillRef>
          <a:effectRef idx="2">
            <a:schemeClr val="accent1"/>
          </a:effectRef>
          <a:fontRef idx="minor">
            <a:schemeClr val="tx1"/>
          </a:fontRef>
        </p:style>
      </p:cxnSp>
      <p:sp>
        <p:nvSpPr>
          <p:cNvPr id="19" name="Text Placeholder 18">
            <a:extLst>
              <a:ext uri="{FF2B5EF4-FFF2-40B4-BE49-F238E27FC236}">
                <a16:creationId xmlns:a16="http://schemas.microsoft.com/office/drawing/2014/main" xmlns="" id="{93809A32-C7A4-4739-994B-BE492F855ACC}"/>
              </a:ext>
            </a:extLst>
          </p:cNvPr>
          <p:cNvSpPr>
            <a:spLocks noGrp="1"/>
          </p:cNvSpPr>
          <p:nvPr>
            <p:ph type="body" sz="quarter" idx="16"/>
          </p:nvPr>
        </p:nvSpPr>
        <p:spPr>
          <a:xfrm>
            <a:off x="1290908" y="1617663"/>
            <a:ext cx="9618391" cy="1336675"/>
          </a:xfrm>
        </p:spPr>
        <p:txBody>
          <a:bodyPr>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Title 6">
            <a:extLst>
              <a:ext uri="{FF2B5EF4-FFF2-40B4-BE49-F238E27FC236}">
                <a16:creationId xmlns:a16="http://schemas.microsoft.com/office/drawing/2014/main" xmlns="" id="{2C1ABD52-D5FE-4FC2-8449-5DA0E52853E1}"/>
              </a:ext>
            </a:extLst>
          </p:cNvPr>
          <p:cNvSpPr>
            <a:spLocks noGrp="1"/>
          </p:cNvSpPr>
          <p:nvPr>
            <p:ph type="title"/>
          </p:nvPr>
        </p:nvSpPr>
        <p:spPr/>
        <p:txBody>
          <a:bodyPr/>
          <a:lstStyle/>
          <a:p>
            <a:r>
              <a:rPr lang="en-US" noProof="0"/>
              <a:t>Click to edit Master title style</a:t>
            </a:r>
          </a:p>
        </p:txBody>
      </p:sp>
      <p:sp>
        <p:nvSpPr>
          <p:cNvPr id="16" name="Slide Number Placeholder 4"/>
          <p:cNvSpPr>
            <a:spLocks noGrp="1"/>
          </p:cNvSpPr>
          <p:nvPr>
            <p:ph type="sldNum" sz="quarter" idx="4"/>
          </p:nvPr>
        </p:nvSpPr>
        <p:spPr>
          <a:xfrm>
            <a:off x="10515600" y="6315844"/>
            <a:ext cx="829056" cy="405631"/>
          </a:xfrm>
          <a:prstGeom prst="rect">
            <a:avLst/>
          </a:prstGeom>
        </p:spPr>
        <p:txBody>
          <a:bodyPr vert="horz" lIns="91440" tIns="45720" rIns="91440" bIns="45720" rtlCol="0" anchor="ctr"/>
          <a:lstStyle>
            <a:lvl1pPr algn="r">
              <a:defRPr sz="1200">
                <a:solidFill>
                  <a:schemeClr val="tx1">
                    <a:tint val="75000"/>
                  </a:schemeClr>
                </a:solidFill>
              </a:defRPr>
            </a:lvl1pPr>
          </a:lstStyle>
          <a:p>
            <a:fld id="{C5436F02-7D71-4E9C-804A-36B671E9A855}" type="slidenum">
              <a:rPr lang="en-AU" smtClean="0"/>
              <a:t>‹#›</a:t>
            </a:fld>
            <a:endParaRPr lang="en-AU" dirty="0"/>
          </a:p>
        </p:txBody>
      </p:sp>
      <p:sp>
        <p:nvSpPr>
          <p:cNvPr id="27" name="Slide Number Placeholder 4"/>
          <p:cNvSpPr txBox="1">
            <a:spLocks/>
          </p:cNvSpPr>
          <p:nvPr userDrawn="1"/>
        </p:nvSpPr>
        <p:spPr>
          <a:xfrm>
            <a:off x="10668000" y="6468244"/>
            <a:ext cx="829056" cy="405631"/>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5436F02-7D71-4E9C-804A-36B671E9A855}" type="slidenum">
              <a:rPr lang="en-AU" smtClean="0"/>
              <a:pPr/>
              <a:t>‹#›</a:t>
            </a:fld>
            <a:endParaRPr lang="en-AU" dirty="0"/>
          </a:p>
        </p:txBody>
      </p:sp>
    </p:spTree>
    <p:extLst>
      <p:ext uri="{BB962C8B-B14F-4D97-AF65-F5344CB8AC3E}">
        <p14:creationId xmlns:p14="http://schemas.microsoft.com/office/powerpoint/2010/main" val="2242703794"/>
      </p:ext>
    </p:extLst>
  </p:cSld>
  <p:clrMapOvr>
    <a:masterClrMapping/>
  </p:clrMapOvr>
  <mc:AlternateContent xmlns:mc="http://schemas.openxmlformats.org/markup-compatibility/2006" xmlns:p14="http://schemas.microsoft.com/office/powerpoint/2010/main">
    <mc:Choice Requires="p14">
      <p:transition spd="slow" p14:dur="2000" advClick="0" advTm="2200">
        <p:wipe/>
      </p:transition>
    </mc:Choice>
    <mc:Fallback xmlns="">
      <p:transition spd="slow" advClick="0" advTm="2200">
        <p:wip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94363" y="804519"/>
            <a:ext cx="9603275" cy="1049235"/>
          </a:xfrm>
          <a:prstGeom prst="rect">
            <a:avLst/>
          </a:prstGeom>
        </p:spPr>
        <p:txBody>
          <a:bodyPr vert="horz" lIns="91440" tIns="45720" rIns="91440" bIns="45720" rtlCol="0" anchor="t">
            <a:normAutofit/>
          </a:bodyPr>
          <a:lstStyle/>
          <a:p>
            <a:r>
              <a:rPr lang="en-US" noProof="0" dirty="0"/>
              <a:t>Click to edit Master title style</a:t>
            </a:r>
          </a:p>
        </p:txBody>
      </p:sp>
      <p:sp>
        <p:nvSpPr>
          <p:cNvPr id="3" name="Text Placeholder 2"/>
          <p:cNvSpPr>
            <a:spLocks noGrp="1"/>
          </p:cNvSpPr>
          <p:nvPr>
            <p:ph type="body" idx="1"/>
          </p:nvPr>
        </p:nvSpPr>
        <p:spPr>
          <a:xfrm>
            <a:off x="1294363" y="2015732"/>
            <a:ext cx="9603275" cy="3450613"/>
          </a:xfrm>
          <a:prstGeom prst="rect">
            <a:avLst/>
          </a:prstGeom>
        </p:spPr>
        <p:txBody>
          <a:bodyPr vert="horz" lIns="91440" tIns="45720" rIns="91440" bIns="45720" rtlCol="0">
            <a:norm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cxnSp>
        <p:nvCxnSpPr>
          <p:cNvPr id="10" name="Straight Connector 9"/>
          <p:cNvCxnSpPr/>
          <p:nvPr/>
        </p:nvCxnSpPr>
        <p:spPr>
          <a:xfrm>
            <a:off x="3511296"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xmlns="" id="{470C3713-5445-470D-B104-96BF65FDD9E9}"/>
              </a:ext>
            </a:extLst>
          </p:cNvPr>
          <p:cNvGrpSpPr/>
          <p:nvPr userDrawn="1"/>
        </p:nvGrpSpPr>
        <p:grpSpPr>
          <a:xfrm>
            <a:off x="4718304" y="6322427"/>
            <a:ext cx="2597785" cy="399415"/>
            <a:chOff x="2882265" y="0"/>
            <a:chExt cx="2598086" cy="451669"/>
          </a:xfrm>
        </p:grpSpPr>
        <p:pic>
          <p:nvPicPr>
            <p:cNvPr id="11" name="Picture 10" descr="A picture containing building&#10;&#10;Description automatically generated">
              <a:extLst>
                <a:ext uri="{FF2B5EF4-FFF2-40B4-BE49-F238E27FC236}">
                  <a16:creationId xmlns:a16="http://schemas.microsoft.com/office/drawing/2014/main" xmlns="" id="{B93D3865-1DCC-42FB-907F-9495F94A74DE}"/>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2882265" y="75278"/>
              <a:ext cx="302547" cy="302547"/>
            </a:xfrm>
            <a:prstGeom prst="rect">
              <a:avLst/>
            </a:prstGeom>
          </p:spPr>
        </p:pic>
        <p:sp>
          <p:nvSpPr>
            <p:cNvPr id="12" name="TextBox 7">
              <a:extLst>
                <a:ext uri="{FF2B5EF4-FFF2-40B4-BE49-F238E27FC236}">
                  <a16:creationId xmlns:a16="http://schemas.microsoft.com/office/drawing/2014/main" xmlns="" id="{6B6D3960-23C1-4409-83A8-7499C7F0537E}"/>
                </a:ext>
              </a:extLst>
            </p:cNvPr>
            <p:cNvSpPr txBox="1"/>
            <p:nvPr userDrawn="1"/>
          </p:nvSpPr>
          <p:spPr>
            <a:xfrm>
              <a:off x="3184826" y="0"/>
              <a:ext cx="2295525" cy="451669"/>
            </a:xfrm>
            <a:prstGeom prst="rect">
              <a:avLst/>
            </a:prstGeom>
            <a:noFill/>
          </p:spPr>
          <p:txBody>
            <a:bodyPr wrap="square" rtlCol="0">
              <a:noAutofit/>
            </a:bodyPr>
            <a:lstStyle/>
            <a:p>
              <a:pPr algn="ctr" eaLnBrk="0" fontAlgn="base" hangingPunct="0">
                <a:lnSpc>
                  <a:spcPct val="105000"/>
                </a:lnSpc>
                <a:spcAft>
                  <a:spcPts val="800"/>
                </a:spcAft>
              </a:pPr>
              <a:r>
                <a:rPr lang="en-AU" sz="1800" b="1"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Achieve Best Practice</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p:txBody>
        </p:sp>
      </p:grpSp>
      <p:sp>
        <p:nvSpPr>
          <p:cNvPr id="6" name="Footer Placeholder 5"/>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dirty="0"/>
          </a:p>
        </p:txBody>
      </p:sp>
      <p:sp>
        <p:nvSpPr>
          <p:cNvPr id="13" name="Slide Number Placeholder 6"/>
          <p:cNvSpPr txBox="1">
            <a:spLocks/>
          </p:cNvSpPr>
          <p:nvPr userDrawn="1"/>
        </p:nvSpPr>
        <p:spPr>
          <a:xfrm>
            <a:off x="10515600" y="6315844"/>
            <a:ext cx="829056" cy="405631"/>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5436F02-7D71-4E9C-804A-36B671E9A855}" type="slidenum">
              <a:rPr lang="en-AU" sz="1400" smtClean="0">
                <a:latin typeface="Calibri" panose="020F0502020204030204" pitchFamily="34" charset="0"/>
                <a:cs typeface="Calibri" panose="020F0502020204030204" pitchFamily="34" charset="0"/>
              </a:rPr>
              <a:pPr/>
              <a:t>‹#›</a:t>
            </a:fld>
            <a:endParaRPr lang="en-AU" sz="1400" dirty="0">
              <a:latin typeface="Calibri" panose="020F0502020204030204" pitchFamily="34" charset="0"/>
              <a:cs typeface="Calibri" panose="020F0502020204030204" pitchFamily="34" charset="0"/>
            </a:endParaRPr>
          </a:p>
        </p:txBody>
      </p:sp>
      <p:sp>
        <p:nvSpPr>
          <p:cNvPr id="14" name="Date Placeholder 3">
            <a:extLst>
              <a:ext uri="{FF2B5EF4-FFF2-40B4-BE49-F238E27FC236}">
                <a16:creationId xmlns:a16="http://schemas.microsoft.com/office/drawing/2014/main" xmlns="" id="{EDB88DB0-3E25-479E-8306-08D41285DE27}"/>
              </a:ext>
            </a:extLst>
          </p:cNvPr>
          <p:cNvSpPr>
            <a:spLocks noGrp="1"/>
          </p:cNvSpPr>
          <p:nvPr userDrawn="1"/>
        </p:nvSpPr>
        <p:spPr>
          <a:xfrm>
            <a:off x="725063" y="6372098"/>
            <a:ext cx="2133600" cy="365125"/>
          </a:xfrm>
          <a:prstGeom prst="rect">
            <a:avLst/>
          </a:prstGeom>
        </p:spPr>
        <p:txBody>
          <a:bodyPr/>
          <a:lstStyle/>
          <a:p>
            <a:pPr eaLnBrk="0" fontAlgn="base" hangingPunct="0">
              <a:lnSpc>
                <a:spcPct val="106000"/>
              </a:lnSpc>
              <a:spcAft>
                <a:spcPts val="800"/>
              </a:spcAft>
            </a:pPr>
            <a:r>
              <a:rPr lang="en-AU" sz="14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29 </a:t>
            </a:r>
            <a:r>
              <a:rPr lang="en-AU" sz="14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January </a:t>
            </a:r>
            <a:r>
              <a:rPr lang="en-AU"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2020</a:t>
            </a:r>
            <a:endParaRPr lang="en-AU" sz="1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8758705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97" r:id="rId3"/>
    <p:sldLayoutId id="2147483692" r:id="rId4"/>
    <p:sldLayoutId id="2147483696" r:id="rId5"/>
  </p:sldLayoutIdLst>
  <mc:AlternateContent xmlns:mc="http://schemas.openxmlformats.org/markup-compatibility/2006" xmlns:p14="http://schemas.microsoft.com/office/powerpoint/2010/main">
    <mc:Choice Requires="p14">
      <p:transition spd="slow" p14:dur="2000" advClick="0" advTm="2200">
        <p:wipe/>
      </p:transition>
    </mc:Choice>
    <mc:Fallback xmlns="">
      <p:transition spd="slow" advClick="0" advTm="2200">
        <p:wipe/>
      </p:transition>
    </mc:Fallback>
  </mc:AlternateConten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3200" b="1" i="0" kern="1200" cap="all">
          <a:solidFill>
            <a:schemeClr val="tx1"/>
          </a:solidFill>
          <a:effectLst/>
          <a:latin typeface="Calibri" panose="020F0502020204030204" pitchFamily="34" charset="0"/>
          <a:ea typeface="+mj-ea"/>
          <a:cs typeface="Calibri" panose="020F0502020204030204" pitchFamily="34" charset="0"/>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b="1" kern="1200">
          <a:solidFill>
            <a:schemeClr val="tx1"/>
          </a:solidFill>
          <a:effectLst/>
          <a:latin typeface="Calibri" panose="020F0502020204030204" pitchFamily="34" charset="0"/>
          <a:ea typeface="+mn-ea"/>
          <a:cs typeface="Calibri" panose="020F0502020204030204" pitchFamily="34" charset="0"/>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b="1" kern="1200" cap="none" baseline="0">
          <a:solidFill>
            <a:schemeClr val="tx1"/>
          </a:solidFill>
          <a:effectLst/>
          <a:latin typeface="Calibri" panose="020F0502020204030204" pitchFamily="34" charset="0"/>
          <a:ea typeface="+mn-ea"/>
          <a:cs typeface="Calibri" panose="020F0502020204030204" pitchFamily="34" charset="0"/>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b="1" kern="1200">
          <a:solidFill>
            <a:schemeClr val="tx1"/>
          </a:solidFill>
          <a:effectLst/>
          <a:latin typeface="Calibri" panose="020F0502020204030204" pitchFamily="34" charset="0"/>
          <a:ea typeface="+mn-ea"/>
          <a:cs typeface="Calibri" panose="020F0502020204030204" pitchFamily="34" charset="0"/>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b="1" kern="1200" cap="none" baseline="0">
          <a:solidFill>
            <a:schemeClr val="tx1"/>
          </a:solidFill>
          <a:effectLst/>
          <a:latin typeface="Calibri" panose="020F0502020204030204" pitchFamily="34" charset="0"/>
          <a:ea typeface="+mn-ea"/>
          <a:cs typeface="Calibri" panose="020F0502020204030204" pitchFamily="34" charset="0"/>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b="1" kern="1200">
          <a:solidFill>
            <a:schemeClr val="tx1"/>
          </a:solidFill>
          <a:effectLst/>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4a"/><Relationship Id="rId1" Type="http://schemas.microsoft.com/office/2007/relationships/media" Target="../media/media1.m4a"/><Relationship Id="rId5" Type="http://schemas.openxmlformats.org/officeDocument/2006/relationships/image" Target="../media/image3.pn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81967" y="3263391"/>
            <a:ext cx="4170223" cy="2413012"/>
          </a:xfrm>
          <a:prstGeom prst="rect">
            <a:avLst/>
          </a:prstGeom>
        </p:spPr>
      </p:pic>
      <p:sp>
        <p:nvSpPr>
          <p:cNvPr id="2" name="Title 1"/>
          <p:cNvSpPr>
            <a:spLocks noGrp="1"/>
          </p:cNvSpPr>
          <p:nvPr>
            <p:ph type="title"/>
          </p:nvPr>
        </p:nvSpPr>
        <p:spPr>
          <a:xfrm>
            <a:off x="1294363" y="460144"/>
            <a:ext cx="9603275" cy="1049235"/>
          </a:xfrm>
        </p:spPr>
        <p:txBody>
          <a:bodyPr>
            <a:normAutofit/>
          </a:bodyPr>
          <a:lstStyle/>
          <a:p>
            <a:pPr algn="ctr"/>
            <a:r>
              <a:rPr lang="en-AU" sz="3600" b="1" dirty="0"/>
              <a:t>Pedestrian Operated Forklifts</a:t>
            </a:r>
          </a:p>
        </p:txBody>
      </p:sp>
      <p:sp>
        <p:nvSpPr>
          <p:cNvPr id="3" name="Content Placeholder 2"/>
          <p:cNvSpPr>
            <a:spLocks noGrp="1"/>
          </p:cNvSpPr>
          <p:nvPr>
            <p:ph idx="1"/>
          </p:nvPr>
        </p:nvSpPr>
        <p:spPr>
          <a:xfrm>
            <a:off x="1235034" y="1733800"/>
            <a:ext cx="9592624" cy="4443921"/>
          </a:xfrm>
        </p:spPr>
        <p:txBody>
          <a:bodyPr>
            <a:normAutofit/>
          </a:bodyPr>
          <a:lstStyle/>
          <a:p>
            <a:pPr marL="0" indent="0">
              <a:buNone/>
            </a:pPr>
            <a:r>
              <a:rPr lang="en-AU" sz="2400" dirty="0"/>
              <a:t>Pedestrian operated forklifts (POFs) differ from forklift trucks because they are not intended to be controlled by an operator riding on the vehicle.  While similar safe operating and maintenance procedures apply to all types of forklifts</a:t>
            </a:r>
            <a:r>
              <a:rPr lang="en-AU" sz="2400" dirty="0" smtClean="0"/>
              <a:t>.</a:t>
            </a:r>
          </a:p>
          <a:p>
            <a:pPr marL="0" indent="0">
              <a:buNone/>
            </a:pPr>
            <a:endParaRPr lang="en-AU" dirty="0" smtClean="0"/>
          </a:p>
          <a:p>
            <a:pPr marL="457200" lvl="1" indent="0">
              <a:buNone/>
            </a:pPr>
            <a:r>
              <a:rPr lang="en-AU" sz="2400" dirty="0" smtClean="0"/>
              <a:t>A </a:t>
            </a:r>
            <a:r>
              <a:rPr lang="en-AU" sz="2400" dirty="0"/>
              <a:t>licence/certificate is not </a:t>
            </a:r>
          </a:p>
          <a:p>
            <a:pPr marL="457200" lvl="1" indent="0">
              <a:buNone/>
            </a:pPr>
            <a:r>
              <a:rPr lang="en-AU" sz="2400" dirty="0"/>
              <a:t>required to operate </a:t>
            </a:r>
            <a:r>
              <a:rPr lang="en-AU" sz="2400" dirty="0" smtClean="0"/>
              <a:t>POFs</a:t>
            </a:r>
            <a:endParaRPr lang="en-AU" sz="2400" dirty="0"/>
          </a:p>
          <a:p>
            <a:endParaRPr lang="en-AU" dirty="0"/>
          </a:p>
        </p:txBody>
      </p:sp>
      <p:pic>
        <p:nvPicPr>
          <p:cNvPr id="5" name="Recorded Sound">
            <a:hlinkClick r:id="" action="ppaction://media"/>
            <a:extLst>
              <a:ext uri="{FF2B5EF4-FFF2-40B4-BE49-F238E27FC236}">
                <a16:creationId xmlns="" xmlns:a16="http://schemas.microsoft.com/office/drawing/2014/main" id="{1A926879-D353-41D9-8618-03662360E6AC}"/>
              </a:ext>
            </a:extLst>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11447520" y="6250396"/>
            <a:ext cx="649817" cy="487363"/>
          </a:xfrm>
          <a:prstGeom prst="rect">
            <a:avLst/>
          </a:prstGeom>
        </p:spPr>
      </p:pic>
    </p:spTree>
    <p:extLst>
      <p:ext uri="{BB962C8B-B14F-4D97-AF65-F5344CB8AC3E}">
        <p14:creationId xmlns:p14="http://schemas.microsoft.com/office/powerpoint/2010/main" val="2265493288"/>
      </p:ext>
    </p:extLst>
  </p:cSld>
  <p:clrMapOvr>
    <a:masterClrMapping/>
  </p:clrMapOvr>
  <mc:AlternateContent xmlns:mc="http://schemas.openxmlformats.org/markup-compatibility/2006" xmlns:p14="http://schemas.microsoft.com/office/powerpoint/2010/main">
    <mc:Choice Requires="p14">
      <p:transition spd="slow" p14:dur="2000" advClick="0" advTm="2200">
        <p:wipe/>
      </p:transition>
    </mc:Choice>
    <mc:Fallback xmlns="">
      <p:transition spd="slow" advClick="0" advTm="2200">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34063"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5"/>
                </p:tgtEl>
              </p:cMediaNode>
            </p:audio>
          </p:childTnLst>
        </p:cTn>
      </p:par>
    </p:tnLst>
  </p:timing>
</p:sld>
</file>

<file path=ppt/theme/theme1.xml><?xml version="1.0" encoding="utf-8"?>
<a:theme xmlns:a="http://schemas.openxmlformats.org/drawingml/2006/main" name="Gallery">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Default">
      <a:majorFont>
        <a:latin typeface="Gill Sans MT"/>
        <a:ea typeface=""/>
        <a:cs typeface=""/>
      </a:majorFont>
      <a:minorFont>
        <a:latin typeface="Gill Sans MT"/>
        <a:ea typeface=""/>
        <a:cs typeface=""/>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spDef>
      <a:spPr>
        <a:solidFill>
          <a:srgbClr val="B71E42"/>
        </a:solidFill>
        <a:ln>
          <a:noFill/>
        </a:ln>
      </a:spPr>
      <a:bodyPr rtlCol="0" anchor="ctr"/>
      <a:lstStyle>
        <a:defPPr algn="ctr">
          <a:defRPr/>
        </a:defPPr>
      </a:lstStyle>
      <a:style>
        <a:lnRef idx="3">
          <a:schemeClr val="lt1"/>
        </a:lnRef>
        <a:fillRef idx="1">
          <a:schemeClr val="accent1"/>
        </a:fillRef>
        <a:effectRef idx="1">
          <a:schemeClr val="accent1"/>
        </a:effectRef>
        <a:fontRef idx="minor">
          <a:schemeClr val="lt1"/>
        </a:fontRef>
      </a:style>
    </a:spDef>
    <a:lnDef>
      <a:spPr>
        <a:ln w="31750"/>
      </a:spPr>
      <a:bodyPr/>
      <a:lstStyle/>
      <a:style>
        <a:lnRef idx="3">
          <a:schemeClr val="accent1"/>
        </a:lnRef>
        <a:fillRef idx="0">
          <a:schemeClr val="accent1"/>
        </a:fillRef>
        <a:effectRef idx="2">
          <a:schemeClr val="accent1"/>
        </a:effectRef>
        <a:fontRef idx="minor">
          <a:schemeClr val="tx1"/>
        </a:fontRef>
      </a:style>
    </a:lnDef>
  </a:objectDefaults>
  <a:extraClrSchemeLst/>
  <a:extLst>
    <a:ext uri="{05A4C25C-085E-4340-85A3-A5531E510DB2}">
      <thm15:themeFamily xmlns:thm15="http://schemas.microsoft.com/office/thememl/2012/main" xmlns="" name="TF66921596_My invention presentation_AAS_v5" id="{87E5ADC5-22B1-48B6-A377-CC62C9F76903}" vid="{35D6D025-A430-4CAD-B81F-81678F6B39C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A1DB373-C1A1-4924-9AF2-F04368201509}">
  <ds:schemaRefs>
    <ds:schemaRef ds:uri="http://schemas.microsoft.com/office/2006/metadata/properties"/>
    <ds:schemaRef ds:uri="http://purl.org/dc/terms/"/>
    <ds:schemaRef ds:uri="http://schemas.microsoft.com/office/2006/documentManagement/types"/>
    <ds:schemaRef ds:uri="http://schemas.openxmlformats.org/package/2006/metadata/core-properties"/>
    <ds:schemaRef ds:uri="16c05727-aa75-4e4a-9b5f-8a80a1165891"/>
    <ds:schemaRef ds:uri="http://www.w3.org/XML/1998/namespace"/>
    <ds:schemaRef ds:uri="http://purl.org/dc/elements/1.1/"/>
    <ds:schemaRef ds:uri="http://schemas.microsoft.com/office/infopath/2007/PartnerControls"/>
    <ds:schemaRef ds:uri="71af3243-3dd4-4a8d-8c0d-dd76da1f02a5"/>
    <ds:schemaRef ds:uri="http://purl.org/dc/dcmitype/"/>
  </ds:schemaRefs>
</ds:datastoreItem>
</file>

<file path=customXml/itemProps2.xml><?xml version="1.0" encoding="utf-8"?>
<ds:datastoreItem xmlns:ds="http://schemas.openxmlformats.org/officeDocument/2006/customXml" ds:itemID="{459C8665-7E41-4E8E-957E-307F6F826AF4}">
  <ds:schemaRefs>
    <ds:schemaRef ds:uri="http://schemas.microsoft.com/sharepoint/v3/contenttype/forms"/>
  </ds:schemaRefs>
</ds:datastoreItem>
</file>

<file path=customXml/itemProps3.xml><?xml version="1.0" encoding="utf-8"?>
<ds:datastoreItem xmlns:ds="http://schemas.openxmlformats.org/officeDocument/2006/customXml" ds:itemID="{CFA01955-FFEB-4169-B0BF-D790410D62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My invention presentation</Template>
  <TotalTime>0</TotalTime>
  <Words>51</Words>
  <Application>Microsoft Office PowerPoint</Application>
  <PresentationFormat>Custom</PresentationFormat>
  <Paragraphs>5</Paragraphs>
  <Slides>1</Slides>
  <Notes>0</Notes>
  <HiddenSlides>0</HiddenSlides>
  <MMClips>1</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Gallery</vt:lpstr>
      <vt:lpstr>Pedestrian Operated Forklifts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2019-10-17T18:07:54Z</dcterms:created>
  <dcterms:modified xsi:type="dcterms:W3CDTF">2020-01-29T00:41:16Z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