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ED34-A022-4382-A84C-C69BA27BACF6}" type="datetimeFigureOut">
              <a:rPr lang="en-AU" smtClean="0"/>
              <a:t>6/12/2019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EF42-5BE7-4B9F-90B1-A7C86D137F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3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A8C492-E3B4-4299-B956-AB857E271AB4}" type="slidenum">
              <a:rPr lang="en-AU" altLang="en-US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3866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E05FFB-54BC-4E3E-AC0F-C878DFACA08A}" type="slidenum">
              <a:rPr lang="en-AU" altLang="en-US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26525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94F7A3-20D3-4E1B-B36A-B4A154A538A3}" type="slidenum">
              <a:rPr lang="en-AU" altLang="en-US">
                <a:solidFill>
                  <a:prstClr val="black"/>
                </a:solidFill>
              </a:rPr>
              <a:pPr/>
              <a:t>3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3768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B3722A-0CC2-4261-A2A5-6A886422AD27}" type="slidenum">
              <a:rPr lang="en-AU" altLang="en-US">
                <a:solidFill>
                  <a:prstClr val="black"/>
                </a:solidFill>
              </a:rPr>
              <a:pPr/>
              <a:t>4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AU" altLang="en-US" sz="900" dirty="0"/>
          </a:p>
        </p:txBody>
      </p:sp>
    </p:spTree>
    <p:extLst>
      <p:ext uri="{BB962C8B-B14F-4D97-AF65-F5344CB8AC3E}">
        <p14:creationId xmlns:p14="http://schemas.microsoft.com/office/powerpoint/2010/main" val="289527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039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3773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FEC3EE3-2E91-4014-AF1A-A4B6B198EBD9}"/>
              </a:ext>
            </a:extLst>
          </p:cNvPr>
          <p:cNvGrpSpPr/>
          <p:nvPr/>
        </p:nvGrpSpPr>
        <p:grpSpPr>
          <a:xfrm>
            <a:off x="3131840" y="63773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xmlns="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32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 smtClean="0"/>
              <a:t>OBLIGATIONS AND PROTECTIONS</a:t>
            </a:r>
            <a:endParaRPr lang="en-AU" altLang="en-US" sz="2800" dirty="0"/>
          </a:p>
        </p:txBody>
      </p:sp>
      <p:sp>
        <p:nvSpPr>
          <p:cNvPr id="69634" name="Rectangle 2"/>
          <p:cNvSpPr>
            <a:spLocks noGrp="1"/>
          </p:cNvSpPr>
          <p:nvPr>
            <p:ph idx="1"/>
          </p:nvPr>
        </p:nvSpPr>
        <p:spPr>
          <a:xfrm>
            <a:off x="483448" y="1422736"/>
            <a:ext cx="8229600" cy="4525963"/>
          </a:xfrm>
        </p:spPr>
        <p:txBody>
          <a:bodyPr/>
          <a:lstStyle/>
          <a:p>
            <a:pPr eaLnBrk="1" hangingPunct="1"/>
            <a:endParaRPr lang="en-AU" altLang="en-US" dirty="0"/>
          </a:p>
          <a:p>
            <a:pPr marL="0" indent="0" algn="ctr" eaLnBrk="1" hangingPunct="1">
              <a:buNone/>
            </a:pPr>
            <a:endParaRPr lang="en-AU" altLang="en-US" dirty="0"/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AU" altLang="en-US" dirty="0"/>
              <a:t>Obligations of the PCBU to HSRs and protections for HSRs from </a:t>
            </a:r>
            <a:r>
              <a:rPr lang="en-AU" altLang="en-US" dirty="0" smtClean="0"/>
              <a:t>discrimination</a:t>
            </a:r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70DE05B-8235-4FAA-A87C-336F0DA00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5345" y="62625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7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4" y="1352282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OBLIGATIONS OF PCBU’S TO HSR’S</a:t>
            </a:r>
          </a:p>
        </p:txBody>
      </p:sp>
      <p:sp>
        <p:nvSpPr>
          <p:cNvPr id="71683" name="Rectangle 2"/>
          <p:cNvSpPr>
            <a:spLocks noGrp="1"/>
          </p:cNvSpPr>
          <p:nvPr>
            <p:ph idx="1"/>
          </p:nvPr>
        </p:nvSpPr>
        <p:spPr>
          <a:xfrm>
            <a:off x="257577" y="1495503"/>
            <a:ext cx="8667482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AU" altLang="en-US" sz="2400" b="1" dirty="0" smtClean="0"/>
              <a:t>			A </a:t>
            </a:r>
            <a:r>
              <a:rPr lang="en-AU" altLang="en-US" sz="2400" b="1" dirty="0"/>
              <a:t>PCBU must, in respect to HSRs, on work health and </a:t>
            </a:r>
            <a:r>
              <a:rPr lang="en-AU" altLang="en-US" sz="2400" b="1" dirty="0" smtClean="0"/>
              <a:t>				safety  	matters</a:t>
            </a:r>
            <a:r>
              <a:rPr lang="en-AU" altLang="en-US" sz="2400" b="1" dirty="0"/>
              <a:t>:</a:t>
            </a:r>
          </a:p>
          <a:p>
            <a:pPr marL="0" indent="0" eaLnBrk="1" hangingPunct="1">
              <a:buNone/>
            </a:pPr>
            <a:endParaRPr lang="en-AU" altLang="en-US" sz="1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Consult so far as is reasonably practicable at specific times as required under the WHS Act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Confer whenever reasonably requested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Allow access to information on hazards and the health and safety of workers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Provide resources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 smtClean="0"/>
              <a:t>Allow </a:t>
            </a:r>
            <a:r>
              <a:rPr lang="en-AU" altLang="en-US" sz="2200" dirty="0"/>
              <a:t>access to the workplace to a person assisting the HSR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200" dirty="0"/>
              <a:t>Compile, keep up-to-date and display a list of HSRs and deputy </a:t>
            </a:r>
            <a:r>
              <a:rPr lang="en-AU" altLang="en-US" sz="2200" dirty="0" smtClean="0"/>
              <a:t>HSRs</a:t>
            </a:r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CC0658E-7E85-4324-AA1D-5F72EC1E2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4674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PROTECTIONS FOR HSR’S</a:t>
            </a:r>
          </a:p>
        </p:txBody>
      </p:sp>
      <p:sp>
        <p:nvSpPr>
          <p:cNvPr id="73731" name="Rectangle 2"/>
          <p:cNvSpPr>
            <a:spLocks noGrp="1"/>
          </p:cNvSpPr>
          <p:nvPr>
            <p:ph idx="1"/>
          </p:nvPr>
        </p:nvSpPr>
        <p:spPr>
          <a:xfrm>
            <a:off x="590550" y="2231272"/>
            <a:ext cx="8229600" cy="255967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AU" altLang="en-US" sz="2400" dirty="0"/>
              <a:t>With the new powers and duties of various persons under the WHS Act</a:t>
            </a:r>
            <a:r>
              <a:rPr lang="en-AU" altLang="en-US" sz="2400" dirty="0" smtClean="0"/>
              <a:t>, provisions </a:t>
            </a:r>
            <a:r>
              <a:rPr lang="en-AU" altLang="en-US" sz="2400" dirty="0"/>
              <a:t>have been made to protect anyone acting in good faith for </a:t>
            </a:r>
            <a:r>
              <a:rPr lang="en-AU" altLang="en-US" sz="2400" dirty="0" smtClean="0"/>
              <a:t>the purpose </a:t>
            </a:r>
            <a:r>
              <a:rPr lang="en-AU" altLang="en-US" sz="2400" dirty="0"/>
              <a:t>of ensuring health and safety in the </a:t>
            </a:r>
            <a:r>
              <a:rPr lang="en-AU" altLang="en-US" sz="2400" dirty="0" smtClean="0"/>
              <a:t>workplace</a:t>
            </a:r>
            <a:endParaRPr lang="en-AU" altLang="en-US" sz="24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B451976-9BB2-4AE2-977C-9EE90D8D1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AU" altLang="en-US" sz="2800" dirty="0"/>
              <a:t>PROTECTIONS FOR HSR’S</a:t>
            </a:r>
          </a:p>
        </p:txBody>
      </p:sp>
      <p:sp>
        <p:nvSpPr>
          <p:cNvPr id="75778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AU" altLang="en-US" sz="2400" dirty="0"/>
              <a:t>Provisions are also in place to ensure that persons with powers do not abuse them.</a:t>
            </a:r>
          </a:p>
          <a:p>
            <a:pPr marL="0" indent="0" eaLnBrk="1" hangingPunct="1">
              <a:buNone/>
            </a:pPr>
            <a:endParaRPr lang="en-AU" altLang="en-US" sz="2400" dirty="0"/>
          </a:p>
          <a:p>
            <a:pPr marL="0" indent="0" eaLnBrk="1" hangingPunct="1">
              <a:buNone/>
            </a:pPr>
            <a:r>
              <a:rPr lang="en-AU" altLang="en-US" sz="2400" b="1" dirty="0"/>
              <a:t>What type of behaviour may be considered as:</a:t>
            </a:r>
          </a:p>
          <a:p>
            <a:pPr marL="0" indent="0" eaLnBrk="1" hangingPunct="1">
              <a:buNone/>
            </a:pPr>
            <a:endParaRPr lang="en-AU" altLang="en-US" sz="12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Discriminatory?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Coercive?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AU" altLang="en-US" sz="2400" dirty="0"/>
              <a:t>Misleading?</a:t>
            </a:r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  <a:p>
            <a:pPr eaLnBrk="1" hangingPunct="1"/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4538697-80AB-482C-9F1C-4AE24B95CE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4674" y="63473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">
        <p:wipe/>
      </p:transition>
    </mc:Choice>
    <mc:Fallback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30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</vt:lpstr>
      <vt:lpstr>OBLIGATIONS AND PROTECTIONS</vt:lpstr>
      <vt:lpstr>OBLIGATIONS OF PCBU’S TO HSR’S</vt:lpstr>
      <vt:lpstr>PROTECTIONS FOR HSR’S</vt:lpstr>
      <vt:lpstr>PROTECTIONS FOR HSR’S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OBLIGATIONS AND PROTECTIONS</dc:title>
  <dc:creator>Robin Winning</dc:creator>
  <cp:lastModifiedBy>Robin Winning</cp:lastModifiedBy>
  <cp:revision>1</cp:revision>
  <dcterms:created xsi:type="dcterms:W3CDTF">2019-12-05T22:22:28Z</dcterms:created>
  <dcterms:modified xsi:type="dcterms:W3CDTF">2019-12-05T22:23:00Z</dcterms:modified>
</cp:coreProperties>
</file>