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EE81A-9B59-4D28-ACAC-370688B1850B}" type="datetimeFigureOut">
              <a:rPr lang="en-AU" smtClean="0"/>
              <a:t>6/12/2019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B6B57-8871-481C-A82E-E2ED984D5E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4830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5817" indent="-263776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55103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477145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899186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5A5164F-6B8D-4D66-844C-672605014BE9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AU" altLang="en-US" sz="900" dirty="0"/>
          </a:p>
        </p:txBody>
      </p:sp>
    </p:spTree>
    <p:extLst>
      <p:ext uri="{BB962C8B-B14F-4D97-AF65-F5344CB8AC3E}">
        <p14:creationId xmlns:p14="http://schemas.microsoft.com/office/powerpoint/2010/main" val="422904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75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26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US" alt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039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3773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FEC3EE3-2E91-4014-AF1A-A4B6B198EBD9}"/>
              </a:ext>
            </a:extLst>
          </p:cNvPr>
          <p:cNvGrpSpPr/>
          <p:nvPr/>
        </p:nvGrpSpPr>
        <p:grpSpPr>
          <a:xfrm>
            <a:off x="3131840" y="63773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:a16="http://schemas.microsoft.com/office/drawing/2014/main" xmlns="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684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en-AU" altLang="en-US" sz="2800" dirty="0"/>
              <a:t>OBLIGATIONS OF THE PCBUs TO THE HSC</a:t>
            </a:r>
          </a:p>
        </p:txBody>
      </p:sp>
      <p:sp>
        <p:nvSpPr>
          <p:cNvPr id="92162" name="Rectangle 2"/>
          <p:cNvSpPr>
            <a:spLocks noGrp="1"/>
          </p:cNvSpPr>
          <p:nvPr>
            <p:ph idx="1"/>
          </p:nvPr>
        </p:nvSpPr>
        <p:spPr>
          <a:xfrm>
            <a:off x="483448" y="1036366"/>
            <a:ext cx="8229600" cy="472049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altLang="en-US" sz="2200" b="1" dirty="0"/>
              <a:t>A PCBU must allow a member of the HSC, with respect to  work health and safety matters:</a:t>
            </a:r>
          </a:p>
          <a:p>
            <a:pPr marL="0" indent="0" eaLnBrk="1" hangingPunct="1">
              <a:buNone/>
            </a:pPr>
            <a:endParaRPr lang="en-AU" altLang="en-US" sz="1400" b="1" dirty="0"/>
          </a:p>
          <a:p>
            <a:pPr marL="0" indent="0" eaLnBrk="1" hangingPunct="1">
              <a:buNone/>
            </a:pPr>
            <a:r>
              <a:rPr lang="en-AU" altLang="en-US" sz="2200" b="1" dirty="0"/>
              <a:t>Reasonable time to: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 attend HSC meetings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 carry out functions as a member of the HSC</a:t>
            </a:r>
          </a:p>
          <a:p>
            <a:pPr marL="0" indent="0" eaLnBrk="1" hangingPunct="1">
              <a:buNone/>
            </a:pPr>
            <a:endParaRPr lang="en-AU" altLang="en-US" sz="1400" dirty="0"/>
          </a:p>
          <a:p>
            <a:pPr marL="0" indent="0" eaLnBrk="1" hangingPunct="1">
              <a:buNone/>
            </a:pPr>
            <a:r>
              <a:rPr lang="en-AU" altLang="en-US" sz="2200" b="1" dirty="0"/>
              <a:t>Access to information on: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hazards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the health and safety of workers </a:t>
            </a:r>
          </a:p>
          <a:p>
            <a:pPr marL="0" indent="0" eaLnBrk="1" hangingPunct="1">
              <a:buNone/>
            </a:pPr>
            <a:endParaRPr lang="en-AU" altLang="en-US" sz="1400" dirty="0"/>
          </a:p>
          <a:p>
            <a:pPr marL="0" indent="0" eaLnBrk="1" hangingPunct="1">
              <a:buNone/>
            </a:pPr>
            <a:r>
              <a:rPr lang="en-AU" altLang="en-US" sz="2200" dirty="0"/>
              <a:t>Meetings of the HSC are to be held at least once every 3 months and any other reasonable time at the request of at least half the HSC.</a:t>
            </a:r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196D871C-710F-4145-95DC-52DFD2921E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6637" y="6275454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590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3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On-screen Show (4:3)</PresentationFormat>
  <Paragraphs>13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OBLIGATIONS OF THE PCBUs TO THE HSC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OBLIGATIONS OF THE PCBUs TO THE HSC</dc:title>
  <dc:creator>Robin Winning</dc:creator>
  <cp:lastModifiedBy>Robin Winning</cp:lastModifiedBy>
  <cp:revision>1</cp:revision>
  <dcterms:created xsi:type="dcterms:W3CDTF">2019-12-05T22:28:11Z</dcterms:created>
  <dcterms:modified xsi:type="dcterms:W3CDTF">2019-12-05T22:28:37Z</dcterms:modified>
</cp:coreProperties>
</file>