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34" y="6525344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7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61559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34" y="6525344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" y="1691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53336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53336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34" y="6525344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9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99"/>
            <a:ext cx="8229600" cy="960437"/>
          </a:xfrm>
        </p:spPr>
        <p:txBody>
          <a:bodyPr/>
          <a:lstStyle/>
          <a:p>
            <a:pPr algn="ctr"/>
            <a:r>
              <a:rPr lang="en-AU" sz="3600" dirty="0"/>
              <a:t>Outdoor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3468"/>
            <a:ext cx="4790209" cy="4301836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Outdoor workers should have access to shelter for eating meals and taking breaks, and to protect them in adverse weather conditions.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88" y="1959409"/>
            <a:ext cx="3967612" cy="412519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525CC8F4-3EAB-44A4-A0FF-23A83FD89F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7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99"/>
            <a:ext cx="8229600" cy="960437"/>
          </a:xfrm>
        </p:spPr>
        <p:txBody>
          <a:bodyPr/>
          <a:lstStyle/>
          <a:p>
            <a:pPr algn="ctr"/>
            <a:r>
              <a:rPr lang="en-AU" sz="3600" dirty="0"/>
              <a:t>Remote or isolated work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824289"/>
            <a:ext cx="8229600" cy="83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127608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0000"/>
                </a:solidFill>
              </a:rPr>
              <a:t>Remote or isolated work is work that is isolated from the assistance of other people because of the location, time or nature of the work being done. </a:t>
            </a:r>
          </a:p>
          <a:p>
            <a:endParaRPr lang="en-AU" sz="2800" dirty="0">
              <a:solidFill>
                <a:srgbClr val="000000"/>
              </a:solidFill>
            </a:endParaRPr>
          </a:p>
          <a:p>
            <a:r>
              <a:rPr lang="en-AU" sz="2800" dirty="0">
                <a:solidFill>
                  <a:srgbClr val="000000"/>
                </a:solidFill>
              </a:rPr>
              <a:t>Assistance from other people includes rescue, medical assistance and emergency services. </a:t>
            </a:r>
            <a:endParaRPr lang="en-AU" sz="2800" dirty="0">
              <a:solidFill>
                <a:prstClr val="black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19BE84CE-40D1-46C1-9AAC-D9D7F4038D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2440" y="6370637"/>
            <a:ext cx="487363" cy="48736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S%20Presentation%20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HS%20Presentation%20Theme" id="{3992C505-1126-4105-A92B-4990D575A495}" vid="{02C66BC3-1276-40CF-A8AA-D9AC6C9B69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On-screen Show (4:3)</PresentationFormat>
  <Paragraphs>11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WHS%20Presentation%20Theme</vt:lpstr>
      <vt:lpstr>Outdoor work</vt:lpstr>
      <vt:lpstr>Remote or isolated work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 work</dc:title>
  <dc:creator>Robin Winning</dc:creator>
  <cp:lastModifiedBy>Robin Winning</cp:lastModifiedBy>
  <cp:revision>1</cp:revision>
  <dcterms:created xsi:type="dcterms:W3CDTF">2019-12-04T22:24:51Z</dcterms:created>
  <dcterms:modified xsi:type="dcterms:W3CDTF">2019-12-04T22:25:26Z</dcterms:modified>
</cp:coreProperties>
</file>