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F2767-A259-4056-8625-24EC4ADA9C18}" type="datetimeFigureOut">
              <a:rPr lang="en-AU" smtClean="0"/>
              <a:t>6/12/2019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E42F8-89C7-48ED-9328-5BCB36115F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64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5817" indent="-263776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55103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477145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899186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53FE1DF-4A3D-4768-A645-CF08AB5804C3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AU" altLang="en-US" sz="900" dirty="0"/>
          </a:p>
        </p:txBody>
      </p:sp>
    </p:spTree>
    <p:extLst>
      <p:ext uri="{BB962C8B-B14F-4D97-AF65-F5344CB8AC3E}">
        <p14:creationId xmlns:p14="http://schemas.microsoft.com/office/powerpoint/2010/main" val="3380816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91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52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US" alt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039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3773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FEC3EE3-2E91-4014-AF1A-A4B6B198EBD9}"/>
              </a:ext>
            </a:extLst>
          </p:cNvPr>
          <p:cNvGrpSpPr/>
          <p:nvPr/>
        </p:nvGrpSpPr>
        <p:grpSpPr>
          <a:xfrm>
            <a:off x="3131840" y="63773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:a16="http://schemas.microsoft.com/office/drawing/2014/main" xmlns="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1446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en-AU" altLang="en-US" sz="2800" dirty="0"/>
              <a:t>OTHER MECHANISMS FOR CONSULTATION</a:t>
            </a:r>
          </a:p>
        </p:txBody>
      </p:sp>
      <p:sp>
        <p:nvSpPr>
          <p:cNvPr id="98306" name="Rectangle 2"/>
          <p:cNvSpPr>
            <a:spLocks noGrp="1"/>
          </p:cNvSpPr>
          <p:nvPr>
            <p:ph idx="1"/>
          </p:nvPr>
        </p:nvSpPr>
        <p:spPr>
          <a:xfrm>
            <a:off x="483448" y="920455"/>
            <a:ext cx="8229600" cy="531292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altLang="en-US" sz="2200" b="1" dirty="0"/>
              <a:t>Some workplaces such as smaller workplaces, construction sites etc. may choose not to have HSR/s or </a:t>
            </a:r>
            <a:r>
              <a:rPr lang="en-AU" altLang="en-US" sz="2200" b="1" dirty="0" smtClean="0"/>
              <a:t>HSCs.</a:t>
            </a:r>
          </a:p>
          <a:p>
            <a:pPr marL="0" indent="0" eaLnBrk="1" hangingPunct="1">
              <a:buNone/>
            </a:pPr>
            <a:endParaRPr lang="en-AU" altLang="en-US" sz="1000" dirty="0"/>
          </a:p>
          <a:p>
            <a:pPr marL="0" indent="0" eaLnBrk="1" hangingPunct="1">
              <a:buNone/>
            </a:pPr>
            <a:r>
              <a:rPr lang="en-AU" altLang="en-US" sz="2200" b="1" dirty="0" smtClean="0"/>
              <a:t>Alternatives </a:t>
            </a:r>
            <a:r>
              <a:rPr lang="en-AU" altLang="en-US" sz="2200" b="1" dirty="0"/>
              <a:t>may include:</a:t>
            </a:r>
          </a:p>
          <a:p>
            <a:pPr marL="0" indent="0" eaLnBrk="1" hangingPunct="1">
              <a:buNone/>
            </a:pPr>
            <a:endParaRPr lang="en-AU" altLang="en-US" sz="1000" b="1" dirty="0"/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2200" b="1" dirty="0"/>
              <a:t>Team </a:t>
            </a:r>
            <a:r>
              <a:rPr lang="en-AU" altLang="en-US" sz="2200" b="1" dirty="0" smtClean="0"/>
              <a:t>meetings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2200" b="1" dirty="0" smtClean="0"/>
              <a:t>Toolbox </a:t>
            </a:r>
            <a:r>
              <a:rPr lang="en-AU" altLang="en-US" sz="2200" b="1" dirty="0"/>
              <a:t>talks</a:t>
            </a:r>
            <a:r>
              <a:rPr lang="en-AU" altLang="en-US" sz="2200" dirty="0"/>
              <a:t> 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2200" b="1" dirty="0"/>
              <a:t>One-off meetings</a:t>
            </a:r>
            <a:r>
              <a:rPr lang="en-AU" altLang="en-US" sz="2200" dirty="0"/>
              <a:t> 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2200" b="1" dirty="0"/>
              <a:t>Discussion via electronic means</a:t>
            </a:r>
            <a:r>
              <a:rPr lang="en-AU" altLang="en-US" sz="2200" dirty="0"/>
              <a:t>. </a:t>
            </a:r>
          </a:p>
          <a:p>
            <a:pPr marL="0" indent="0" eaLnBrk="1" hangingPunct="1">
              <a:buNone/>
            </a:pPr>
            <a:r>
              <a:rPr lang="en-AU" altLang="en-US" sz="2200" dirty="0" smtClean="0"/>
              <a:t>As </a:t>
            </a:r>
            <a:r>
              <a:rPr lang="en-AU" altLang="en-US" sz="2200" dirty="0"/>
              <a:t>a HSR you might come across these arrangements for workers of </a:t>
            </a:r>
            <a:r>
              <a:rPr lang="en-AU" altLang="en-US" sz="2200" dirty="0" smtClean="0"/>
              <a:t>other PCBUs</a:t>
            </a:r>
          </a:p>
          <a:p>
            <a:pPr marL="0" indent="0" eaLnBrk="1" hangingPunct="1">
              <a:buNone/>
            </a:pPr>
            <a:endParaRPr lang="en-AU" altLang="en-US" sz="1000" dirty="0" smtClean="0"/>
          </a:p>
          <a:p>
            <a:pPr marL="0" indent="0" eaLnBrk="1" hangingPunct="1">
              <a:buNone/>
            </a:pPr>
            <a:r>
              <a:rPr lang="en-AU" altLang="en-US" sz="2200" dirty="0" smtClean="0">
                <a:solidFill>
                  <a:srgbClr val="C00000"/>
                </a:solidFill>
              </a:rPr>
              <a:t>How </a:t>
            </a:r>
            <a:r>
              <a:rPr lang="en-AU" altLang="en-US" sz="2200" dirty="0">
                <a:solidFill>
                  <a:srgbClr val="C00000"/>
                </a:solidFill>
              </a:rPr>
              <a:t>would you consult on shared work health and </a:t>
            </a:r>
            <a:r>
              <a:rPr lang="en-AU" altLang="en-US" sz="2200" dirty="0" smtClean="0">
                <a:solidFill>
                  <a:srgbClr val="C00000"/>
                </a:solidFill>
              </a:rPr>
              <a:t>safety </a:t>
            </a:r>
            <a:r>
              <a:rPr lang="en-AU" altLang="en-US" sz="2200" dirty="0">
                <a:solidFill>
                  <a:srgbClr val="C00000"/>
                </a:solidFill>
              </a:rPr>
              <a:t>matters</a:t>
            </a:r>
            <a:r>
              <a:rPr lang="en-AU" altLang="en-US" sz="2200" dirty="0" smtClean="0">
                <a:solidFill>
                  <a:srgbClr val="C00000"/>
                </a:solidFill>
              </a:rPr>
              <a:t>?</a:t>
            </a:r>
            <a:endParaRPr lang="en-AU" altLang="en-US" sz="2200" dirty="0">
              <a:solidFill>
                <a:srgbClr val="C00000"/>
              </a:solidFill>
            </a:endParaRPr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40CC075E-A4FE-411C-AD66-7E585B273B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6637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851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7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1_Theme1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66</Words>
  <Application>Microsoft Office PowerPoint</Application>
  <PresentationFormat>On-screen Show (4:3)</PresentationFormat>
  <Paragraphs>14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1_Theme1</vt:lpstr>
      <vt:lpstr>OTHER MECHANISMS FOR CONSULTATION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COMPLEMENTARY ROLE OF THE HSR AND THE HSC</dc:title>
  <dc:creator>Robin Winning</dc:creator>
  <cp:lastModifiedBy>Robin Winning</cp:lastModifiedBy>
  <cp:revision>2</cp:revision>
  <dcterms:created xsi:type="dcterms:W3CDTF">2019-12-05T22:30:09Z</dcterms:created>
  <dcterms:modified xsi:type="dcterms:W3CDTF">2019-12-05T22:40:04Z</dcterms:modified>
</cp:coreProperties>
</file>