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216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Operation near overhead power lines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9" y="1792026"/>
            <a:ext cx="6009927" cy="4076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50" y="1792026"/>
            <a:ext cx="5249448" cy="40767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8DE8B4B-7F12-4951-8F4E-D9B492FA4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6514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5</Words>
  <Application>Microsoft Office PowerPoint</Application>
  <PresentationFormat>Custom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Operation near overhead power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2020-01-28T21:20:23Z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