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5AB7-D3AC-4B84-8155-8A653A2A6891}" type="datetimeFigureOut">
              <a:rPr lang="en-AU" smtClean="0"/>
              <a:t>2/12/2019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F031A-2157-4EA5-B65D-C9933A8EEC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74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5D8F29-AE0B-4EE5-B455-D92F61D75DC9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">
        <p:wipe/>
      </p:transition>
    </mc:Choice>
    <mc:Fallback>
      <p:transition spd="slow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106E7-1A91-42E1-9EE0-01A2F49C883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">
        <p:wipe/>
      </p:transition>
    </mc:Choice>
    <mc:Fallback>
      <p:transition spd="slow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9C68-5742-4145-9A01-36798441D7C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9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">
        <p:wipe/>
      </p:transition>
    </mc:Choice>
    <mc:Fallback>
      <p:transition spd="slow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4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2200">
        <p:wipe/>
      </p:transition>
    </mc:Choice>
    <mc:Fallback>
      <p:transition spd="slow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AU" altLang="en-US" sz="3600" dirty="0">
                <a:solidFill>
                  <a:srgbClr val="000099"/>
                </a:solidFill>
              </a:rPr>
              <a:t>OFFENCES AGAINST INSPECTORS</a:t>
            </a:r>
          </a:p>
        </p:txBody>
      </p:sp>
      <p:sp>
        <p:nvSpPr>
          <p:cNvPr id="62466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Inspectors are protected by the law in performing their functions. </a:t>
            </a:r>
          </a:p>
          <a:p>
            <a:pPr marL="0" indent="0" eaLnBrk="1" hangingPunct="1">
              <a:buNone/>
            </a:pPr>
            <a:endParaRPr lang="en-AU" altLang="en-US" sz="160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200" b="1" dirty="0"/>
              <a:t>A person must not: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Intentionally hinder or obstruct (or encourage anyone else to do so) an inspector in exercising their powers.</a:t>
            </a:r>
          </a:p>
          <a:p>
            <a:pPr marL="354013" indent="-354013" eaLnBrk="1" hangingPunct="1">
              <a:buNone/>
            </a:pPr>
            <a:r>
              <a:rPr lang="en-AU" altLang="en-US" sz="2200" dirty="0"/>
              <a:t>	(Maximum penalty of 100 penalty units)</a:t>
            </a:r>
          </a:p>
          <a:p>
            <a:pPr marL="0" indent="0" eaLnBrk="1" hangingPunct="1">
              <a:buNone/>
            </a:pPr>
            <a:endParaRPr lang="en-AU" altLang="en-US" sz="9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Directly/indirectly assault, threaten or intimidate or attempt to do so to an inspector or any person assisting an inspector.</a:t>
            </a:r>
          </a:p>
          <a:p>
            <a:pPr marL="354013" indent="0" eaLnBrk="1" hangingPunct="1">
              <a:buNone/>
            </a:pPr>
            <a:r>
              <a:rPr lang="en-AU" altLang="en-US" sz="2200" dirty="0"/>
              <a:t>(Maximum penalty of 500 penalty units or 2 years imprisonment)</a:t>
            </a:r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F730CD6-68D7-4D61-8C86-685C51ECF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442868"/>
            <a:ext cx="487363" cy="4873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83325"/>
            <a:ext cx="2133600" cy="365125"/>
          </a:xfrm>
        </p:spPr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02 December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56" y="6515100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4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">
        <p:wipe/>
      </p:transition>
    </mc:Choice>
    <mc:Fallback>
      <p:transition spd="slow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12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WHS%20Presentation%20Theme</vt:lpstr>
      <vt:lpstr>OFFENCES AGAINST INSPECTORS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OFFENCES AGAINST INSPECTORS</dc:title>
  <dc:creator>Robin Winning</dc:creator>
  <cp:lastModifiedBy>Robin Winning</cp:lastModifiedBy>
  <cp:revision>1</cp:revision>
  <dcterms:created xsi:type="dcterms:W3CDTF">2019-12-02T05:37:41Z</dcterms:created>
  <dcterms:modified xsi:type="dcterms:W3CDTF">2019-12-02T05:38:15Z</dcterms:modified>
</cp:coreProperties>
</file>