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67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201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61559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58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" y="169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53336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53336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8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Notification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44856"/>
          </a:xfrm>
        </p:spPr>
        <p:txBody>
          <a:bodyPr>
            <a:normAutofit/>
          </a:bodyPr>
          <a:lstStyle/>
          <a:p>
            <a:r>
              <a:rPr lang="en-AU" dirty="0" smtClean="0"/>
              <a:t>Hazardous </a:t>
            </a:r>
            <a:r>
              <a:rPr lang="en-AU" dirty="0"/>
              <a:t>chemicals above manifest quantities</a:t>
            </a:r>
            <a:endParaRPr lang="en-AU" i="1" dirty="0"/>
          </a:p>
          <a:p>
            <a:r>
              <a:rPr lang="en-AU" dirty="0"/>
              <a:t>Exceeding the prescribed quantities for a major hazard facility</a:t>
            </a:r>
            <a:endParaRPr lang="en-AU" i="1" dirty="0"/>
          </a:p>
          <a:p>
            <a:r>
              <a:rPr lang="en-AU" dirty="0"/>
              <a:t>Construction or operation of a hazardous chemicals pipeline in a public place </a:t>
            </a:r>
            <a:endParaRPr lang="en-AU" i="1" dirty="0"/>
          </a:p>
          <a:p>
            <a:r>
              <a:rPr lang="en-AU" dirty="0"/>
              <a:t>Abandoned underground tank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5489A487-BECB-486E-930D-C044008ED0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10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3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HS%20Presentation%20Theme" id="{3992C505-1126-4105-A92B-4990D575A495}" vid="{02C66BC3-1276-40CF-A8AA-D9AC6C9B69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On-screen Show (4:3)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Notification requirements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Notification requirements</dc:title>
  <dc:creator>Robin Winning</dc:creator>
  <cp:lastModifiedBy>Robin Winning</cp:lastModifiedBy>
  <cp:revision>1</cp:revision>
  <dcterms:created xsi:type="dcterms:W3CDTF">2019-12-05T03:28:11Z</dcterms:created>
  <dcterms:modified xsi:type="dcterms:W3CDTF">2019-12-05T03:28:36Z</dcterms:modified>
</cp:coreProperties>
</file>