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mobile-equipment?lang=en&amp;origin=s&amp;returnurl=https://www.worksafebc.com/en/forms-resources#first%3D4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76624E-11AD-480E-A8BD-33CAC8465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7201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Dangers of mobile plant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606569-B41B-4D09-AB4C-F9ED69BA8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56" y="2198931"/>
            <a:ext cx="10406743" cy="2329543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Mobile Equipment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1526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Dangers of mobile plant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