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7"/>
  </p:notesMasterIdLst>
  <p:handoutMasterIdLst>
    <p:handoutMasterId r:id="rId8"/>
  </p:handoutMasterIdLst>
  <p:sldIdLst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120" y="-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7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4/15/2020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125423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36394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60144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0" name="Picture 9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1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48269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83894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10668000" y="64682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42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511296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EDB88DB0-3E25-479E-8306-08D41285DE27}"/>
              </a:ext>
            </a:extLst>
          </p:cNvPr>
          <p:cNvSpPr>
            <a:spLocks noGrp="1"/>
          </p:cNvSpPr>
          <p:nvPr userDrawn="1"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April 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92" r:id="rId4"/>
    <p:sldLayoutId id="2147483696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cap="all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800" dirty="0"/>
              <a:t>Supply of tendons: </a:t>
            </a:r>
            <a:r>
              <a:rPr lang="en-US" sz="2800" dirty="0"/>
              <a:t>The manufacturer / processor of the tendons shall hold a valid certificate of approval issued by the Australian Certification Authority for Reinforcing Steel (ACRS).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b="1" dirty="0">
                <a:solidFill>
                  <a:srgbClr val="FF0000"/>
                </a:solidFill>
              </a:rPr>
              <a:t>Welding is not be permitted on or near tendons nor shall any heat be applied to </a:t>
            </a:r>
            <a:r>
              <a:rPr lang="en-US" sz="3200" b="1" dirty="0" smtClean="0">
                <a:solidFill>
                  <a:srgbClr val="FF0000"/>
                </a:solidFill>
              </a:rPr>
              <a:t>tendons</a:t>
            </a:r>
            <a:endParaRPr lang="en-AU" sz="3200" dirty="0">
              <a:solidFill>
                <a:srgbClr val="FF0000"/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E701E65E-6186-4871-8783-691F641D6E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4683" y="6311262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3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Traceability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4363" y="2015732"/>
            <a:ext cx="9603275" cy="3791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Wire, strand, bars and anchorages shall be labelled in accordance with the requirements of AS 4672 or AS </a:t>
            </a:r>
            <a:r>
              <a:rPr lang="en-US" sz="2800" dirty="0" smtClean="0"/>
              <a:t>1314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Individual lengths of wire, strand or bar shall be traceable from the point of manufacture of coils or lots to their final location by a unique identification </a:t>
            </a:r>
            <a:r>
              <a:rPr lang="en-US" sz="2800" dirty="0" smtClean="0"/>
              <a:t>number</a:t>
            </a:r>
            <a:endParaRPr lang="en-AU" sz="28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B5E8956F-79F0-4ECA-93BD-422829ADE0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3936" y="6319610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15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1DB373-C1A1-4924-9AF2-F04368201509}">
  <ds:schemaRefs>
    <ds:schemaRef ds:uri="http://purl.org/dc/elements/1.1/"/>
    <ds:schemaRef ds:uri="http://purl.org/dc/terms/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69</Words>
  <Application>Microsoft Office PowerPoint</Application>
  <PresentationFormat>Custom</PresentationFormat>
  <Paragraphs>8</Paragraphs>
  <Slides>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Gallery</vt:lpstr>
      <vt:lpstr>Materials</vt:lpstr>
      <vt:lpstr>Traceability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2019-10-17T18:07:54Z</dcterms:created>
  <dcterms:modified xsi:type="dcterms:W3CDTF">2020-04-14T23:34:39Z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